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81" r:id="rId5"/>
    <p:sldId id="282" r:id="rId6"/>
    <p:sldId id="276" r:id="rId7"/>
    <p:sldId id="274" r:id="rId8"/>
    <p:sldId id="263" r:id="rId9"/>
    <p:sldId id="265" r:id="rId10"/>
    <p:sldId id="279" r:id="rId11"/>
    <p:sldId id="280" r:id="rId12"/>
    <p:sldId id="266" r:id="rId13"/>
    <p:sldId id="283" r:id="rId14"/>
    <p:sldId id="267" r:id="rId15"/>
    <p:sldId id="268" r:id="rId16"/>
    <p:sldId id="269" r:id="rId17"/>
    <p:sldId id="277" r:id="rId18"/>
    <p:sldId id="270" r:id="rId19"/>
    <p:sldId id="271" r:id="rId20"/>
    <p:sldId id="272"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C42E8B-959A-D181-CA6C-D43A35677CB8}" v="35" dt="2024-07-05T01:13:16.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83" autoAdjust="0"/>
    <p:restoredTop sz="96296"/>
  </p:normalViewPr>
  <p:slideViewPr>
    <p:cSldViewPr snapToGrid="0">
      <p:cViewPr varScale="1">
        <p:scale>
          <a:sx n="89" d="100"/>
          <a:sy n="89" d="100"/>
        </p:scale>
        <p:origin x="192"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4D0E99-759E-8A40-B6A6-DA100C1F4AB2}" type="doc">
      <dgm:prSet loTypeId="urn:microsoft.com/office/officeart/2005/8/layout/pyramid2" loCatId="" qsTypeId="urn:microsoft.com/office/officeart/2005/8/quickstyle/simple3" qsCatId="simple" csTypeId="urn:microsoft.com/office/officeart/2005/8/colors/accent1_2" csCatId="accent1" phldr="1"/>
      <dgm:spPr/>
      <dgm:t>
        <a:bodyPr/>
        <a:lstStyle/>
        <a:p>
          <a:endParaRPr lang="en-US"/>
        </a:p>
      </dgm:t>
    </dgm:pt>
    <dgm:pt modelId="{ACAEABAF-D0AD-E54A-BC51-C5DB12DE71D2}">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Introduction</a:t>
          </a:r>
          <a:endParaRPr lang="en-CA" sz="2800" dirty="0">
            <a:latin typeface="Verdana" panose="020B0604030504040204" pitchFamily="34" charset="0"/>
            <a:ea typeface="Verdana" panose="020B0604030504040204" pitchFamily="34" charset="0"/>
            <a:cs typeface="Verdana" panose="020B0604030504040204" pitchFamily="34" charset="0"/>
          </a:endParaRPr>
        </a:p>
      </dgm:t>
    </dgm:pt>
    <dgm:pt modelId="{72C1254D-917B-054D-B70F-083B5F72B1A6}" type="parTrans" cxnId="{730688B2-9E2B-2547-A454-5D812331D0C1}">
      <dgm:prSet/>
      <dgm:spPr/>
      <dgm:t>
        <a:bodyPr/>
        <a:lstStyle/>
        <a:p>
          <a:endParaRPr lang="en-US"/>
        </a:p>
      </dgm:t>
    </dgm:pt>
    <dgm:pt modelId="{9987F669-B2D3-C147-884F-418253E6405F}" type="sibTrans" cxnId="{730688B2-9E2B-2547-A454-5D812331D0C1}">
      <dgm:prSet/>
      <dgm:spPr/>
      <dgm:t>
        <a:bodyPr/>
        <a:lstStyle/>
        <a:p>
          <a:endParaRPr lang="en-US"/>
        </a:p>
      </dgm:t>
    </dgm:pt>
    <dgm:pt modelId="{3D7882A7-8AC1-BE4A-ADAE-3C9B8929A0B4}">
      <dgm:prSe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Herbs in periodontal disease </a:t>
          </a:r>
        </a:p>
      </dgm:t>
    </dgm:pt>
    <dgm:pt modelId="{909991DD-7363-4B4E-8526-578359D10767}" type="parTrans" cxnId="{C49D9608-3FC7-CF4B-852B-B197E9E629D8}">
      <dgm:prSet/>
      <dgm:spPr/>
      <dgm:t>
        <a:bodyPr/>
        <a:lstStyle/>
        <a:p>
          <a:endParaRPr lang="en-US"/>
        </a:p>
      </dgm:t>
    </dgm:pt>
    <dgm:pt modelId="{565D615D-97FB-944A-8DEF-0F604F3E84F1}" type="sibTrans" cxnId="{C49D9608-3FC7-CF4B-852B-B197E9E629D8}">
      <dgm:prSet/>
      <dgm:spPr/>
      <dgm:t>
        <a:bodyPr/>
        <a:lstStyle/>
        <a:p>
          <a:endParaRPr lang="en-US"/>
        </a:p>
      </dgm:t>
    </dgm:pt>
    <dgm:pt modelId="{1E1F2923-F14D-1440-9AFB-915E799DEABF}">
      <dgm:prSe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Herbal medicine preferred over allopathic medicine</a:t>
          </a:r>
        </a:p>
      </dgm:t>
    </dgm:pt>
    <dgm:pt modelId="{3473956B-0AAA-8E4D-9D81-20B922F69A61}" type="parTrans" cxnId="{B3FEE792-88DC-E14D-907D-DE65E6AE7020}">
      <dgm:prSet/>
      <dgm:spPr/>
      <dgm:t>
        <a:bodyPr/>
        <a:lstStyle/>
        <a:p>
          <a:endParaRPr lang="en-US"/>
        </a:p>
      </dgm:t>
    </dgm:pt>
    <dgm:pt modelId="{682A2187-6698-DE44-955C-5EFA33504CAD}" type="sibTrans" cxnId="{B3FEE792-88DC-E14D-907D-DE65E6AE7020}">
      <dgm:prSet/>
      <dgm:spPr/>
      <dgm:t>
        <a:bodyPr/>
        <a:lstStyle/>
        <a:p>
          <a:endParaRPr lang="en-US"/>
        </a:p>
      </dgm:t>
    </dgm:pt>
    <dgm:pt modelId="{35809940-EA62-0E42-A296-C262B6FE2741}">
      <dgm:prSe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Biological properties </a:t>
          </a:r>
        </a:p>
      </dgm:t>
    </dgm:pt>
    <dgm:pt modelId="{17764DFC-84DB-114B-83F2-998D386315F4}" type="parTrans" cxnId="{A9CA51C3-98AF-A14B-9AA8-AE0A32C2C620}">
      <dgm:prSet/>
      <dgm:spPr/>
      <dgm:t>
        <a:bodyPr/>
        <a:lstStyle/>
        <a:p>
          <a:endParaRPr lang="en-US"/>
        </a:p>
      </dgm:t>
    </dgm:pt>
    <dgm:pt modelId="{AB8D0353-405A-0044-BA29-13CC6F93C506}" type="sibTrans" cxnId="{A9CA51C3-98AF-A14B-9AA8-AE0A32C2C620}">
      <dgm:prSet/>
      <dgm:spPr/>
      <dgm:t>
        <a:bodyPr/>
        <a:lstStyle/>
        <a:p>
          <a:endParaRPr lang="en-US"/>
        </a:p>
      </dgm:t>
    </dgm:pt>
    <dgm:pt modelId="{319E1931-D083-944F-A479-21B4CB5DA142}">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Conclusion</a:t>
          </a:r>
          <a:endParaRPr lang="en-CA" sz="2800" dirty="0">
            <a:latin typeface="Verdana" panose="020B0604030504040204" pitchFamily="34" charset="0"/>
            <a:ea typeface="Verdana" panose="020B0604030504040204" pitchFamily="34" charset="0"/>
            <a:cs typeface="Verdana" panose="020B0604030504040204" pitchFamily="34" charset="0"/>
          </a:endParaRPr>
        </a:p>
      </dgm:t>
    </dgm:pt>
    <dgm:pt modelId="{6E5E4CF8-528F-5A4E-B28F-D36BD95257F0}" type="parTrans" cxnId="{9578E696-D73B-9546-9559-34F20F9DDB7D}">
      <dgm:prSet/>
      <dgm:spPr/>
      <dgm:t>
        <a:bodyPr/>
        <a:lstStyle/>
        <a:p>
          <a:endParaRPr lang="en-US"/>
        </a:p>
      </dgm:t>
    </dgm:pt>
    <dgm:pt modelId="{239EBFA3-E2AF-2441-A809-BA64B9DF0FEB}" type="sibTrans" cxnId="{9578E696-D73B-9546-9559-34F20F9DDB7D}">
      <dgm:prSet/>
      <dgm:spPr/>
      <dgm:t>
        <a:bodyPr/>
        <a:lstStyle/>
        <a:p>
          <a:endParaRPr lang="en-US"/>
        </a:p>
      </dgm:t>
    </dgm:pt>
    <dgm:pt modelId="{38CC26FE-8B16-264F-87E3-E94FAAD8F889}" type="pres">
      <dgm:prSet presAssocID="{AE4D0E99-759E-8A40-B6A6-DA100C1F4AB2}" presName="compositeShape" presStyleCnt="0">
        <dgm:presLayoutVars>
          <dgm:dir/>
          <dgm:resizeHandles/>
        </dgm:presLayoutVars>
      </dgm:prSet>
      <dgm:spPr/>
    </dgm:pt>
    <dgm:pt modelId="{C51B6EB5-5155-7D44-8C2F-431D6754BC08}" type="pres">
      <dgm:prSet presAssocID="{AE4D0E99-759E-8A40-B6A6-DA100C1F4AB2}" presName="pyramid" presStyleLbl="node1" presStyleIdx="0" presStyleCnt="1" custLinFactNeighborX="23244" custLinFactNeighborY="-4067"/>
      <dgm:spPr/>
    </dgm:pt>
    <dgm:pt modelId="{D718DEEC-F4BD-F642-81CE-F8C866D1FE9B}" type="pres">
      <dgm:prSet presAssocID="{AE4D0E99-759E-8A40-B6A6-DA100C1F4AB2}" presName="theList" presStyleCnt="0"/>
      <dgm:spPr/>
    </dgm:pt>
    <dgm:pt modelId="{BC13A49B-3AD1-1A49-B58B-83C424ED3F21}" type="pres">
      <dgm:prSet presAssocID="{ACAEABAF-D0AD-E54A-BC51-C5DB12DE71D2}" presName="aNode" presStyleLbl="fgAcc1" presStyleIdx="0" presStyleCnt="5" custScaleX="228643" custLinFactNeighborX="-16370" custLinFactNeighborY="-82337">
        <dgm:presLayoutVars>
          <dgm:bulletEnabled val="1"/>
        </dgm:presLayoutVars>
      </dgm:prSet>
      <dgm:spPr/>
    </dgm:pt>
    <dgm:pt modelId="{11F05568-310E-3445-B47A-890487C96032}" type="pres">
      <dgm:prSet presAssocID="{ACAEABAF-D0AD-E54A-BC51-C5DB12DE71D2}" presName="aSpace" presStyleCnt="0"/>
      <dgm:spPr/>
    </dgm:pt>
    <dgm:pt modelId="{770B386D-D208-6E45-85F3-08A8C144CC9E}" type="pres">
      <dgm:prSet presAssocID="{3D7882A7-8AC1-BE4A-ADAE-3C9B8929A0B4}" presName="aNode" presStyleLbl="fgAcc1" presStyleIdx="1" presStyleCnt="5" custScaleX="225860" custLinFactNeighborX="-16370" custLinFactNeighborY="-6823">
        <dgm:presLayoutVars>
          <dgm:bulletEnabled val="1"/>
        </dgm:presLayoutVars>
      </dgm:prSet>
      <dgm:spPr/>
    </dgm:pt>
    <dgm:pt modelId="{886D1B56-87A4-FE4D-AC9F-B0F8FC95AF02}" type="pres">
      <dgm:prSet presAssocID="{3D7882A7-8AC1-BE4A-ADAE-3C9B8929A0B4}" presName="aSpace" presStyleCnt="0"/>
      <dgm:spPr/>
    </dgm:pt>
    <dgm:pt modelId="{6A13E69F-AA61-D346-8D09-C1766ECF1CA4}" type="pres">
      <dgm:prSet presAssocID="{1E1F2923-F14D-1440-9AFB-915E799DEABF}" presName="aNode" presStyleLbl="fgAcc1" presStyleIdx="2" presStyleCnt="5" custScaleX="225109" custLinFactNeighborX="-16370" custLinFactNeighborY="57851">
        <dgm:presLayoutVars>
          <dgm:bulletEnabled val="1"/>
        </dgm:presLayoutVars>
      </dgm:prSet>
      <dgm:spPr/>
    </dgm:pt>
    <dgm:pt modelId="{0D32352B-4BF0-BD45-80F1-0D48805DC625}" type="pres">
      <dgm:prSet presAssocID="{1E1F2923-F14D-1440-9AFB-915E799DEABF}" presName="aSpace" presStyleCnt="0"/>
      <dgm:spPr/>
    </dgm:pt>
    <dgm:pt modelId="{0F6D496E-D1FB-7042-831F-EE98AC19D955}" type="pres">
      <dgm:prSet presAssocID="{35809940-EA62-0E42-A296-C262B6FE2741}" presName="aNode" presStyleLbl="fgAcc1" presStyleIdx="3" presStyleCnt="5" custScaleX="225860" custLinFactNeighborX="-16370" custLinFactNeighborY="96060">
        <dgm:presLayoutVars>
          <dgm:bulletEnabled val="1"/>
        </dgm:presLayoutVars>
      </dgm:prSet>
      <dgm:spPr/>
    </dgm:pt>
    <dgm:pt modelId="{E9DEED4D-B1EC-DF4F-AE5F-B4FDF301C852}" type="pres">
      <dgm:prSet presAssocID="{35809940-EA62-0E42-A296-C262B6FE2741}" presName="aSpace" presStyleCnt="0"/>
      <dgm:spPr/>
    </dgm:pt>
    <dgm:pt modelId="{BA0276AF-0181-6E49-BD7B-B09CCF936BDD}" type="pres">
      <dgm:prSet presAssocID="{319E1931-D083-944F-A479-21B4CB5DA142}" presName="aNode" presStyleLbl="fgAcc1" presStyleIdx="4" presStyleCnt="5" custScaleX="222858" custLinFactY="8084" custLinFactNeighborX="-16370" custLinFactNeighborY="100000">
        <dgm:presLayoutVars>
          <dgm:bulletEnabled val="1"/>
        </dgm:presLayoutVars>
      </dgm:prSet>
      <dgm:spPr/>
    </dgm:pt>
    <dgm:pt modelId="{390AD7FC-FFF0-6D4D-BCD0-289A07F6700C}" type="pres">
      <dgm:prSet presAssocID="{319E1931-D083-944F-A479-21B4CB5DA142}" presName="aSpace" presStyleCnt="0"/>
      <dgm:spPr/>
    </dgm:pt>
  </dgm:ptLst>
  <dgm:cxnLst>
    <dgm:cxn modelId="{C49D9608-3FC7-CF4B-852B-B197E9E629D8}" srcId="{AE4D0E99-759E-8A40-B6A6-DA100C1F4AB2}" destId="{3D7882A7-8AC1-BE4A-ADAE-3C9B8929A0B4}" srcOrd="1" destOrd="0" parTransId="{909991DD-7363-4B4E-8526-578359D10767}" sibTransId="{565D615D-97FB-944A-8DEF-0F604F3E84F1}"/>
    <dgm:cxn modelId="{72368853-43B2-C143-B5CD-DCDFD13D482A}" type="presOf" srcId="{319E1931-D083-944F-A479-21B4CB5DA142}" destId="{BA0276AF-0181-6E49-BD7B-B09CCF936BDD}" srcOrd="0" destOrd="0" presId="urn:microsoft.com/office/officeart/2005/8/layout/pyramid2"/>
    <dgm:cxn modelId="{A1A72890-0A5C-E04B-951D-CBE7CF57F5B1}" type="presOf" srcId="{35809940-EA62-0E42-A296-C262B6FE2741}" destId="{0F6D496E-D1FB-7042-831F-EE98AC19D955}" srcOrd="0" destOrd="0" presId="urn:microsoft.com/office/officeart/2005/8/layout/pyramid2"/>
    <dgm:cxn modelId="{B3FEE792-88DC-E14D-907D-DE65E6AE7020}" srcId="{AE4D0E99-759E-8A40-B6A6-DA100C1F4AB2}" destId="{1E1F2923-F14D-1440-9AFB-915E799DEABF}" srcOrd="2" destOrd="0" parTransId="{3473956B-0AAA-8E4D-9D81-20B922F69A61}" sibTransId="{682A2187-6698-DE44-955C-5EFA33504CAD}"/>
    <dgm:cxn modelId="{9578E696-D73B-9546-9559-34F20F9DDB7D}" srcId="{AE4D0E99-759E-8A40-B6A6-DA100C1F4AB2}" destId="{319E1931-D083-944F-A479-21B4CB5DA142}" srcOrd="4" destOrd="0" parTransId="{6E5E4CF8-528F-5A4E-B28F-D36BD95257F0}" sibTransId="{239EBFA3-E2AF-2441-A809-BA64B9DF0FEB}"/>
    <dgm:cxn modelId="{EE82FDAE-D0D3-5B4F-8C8E-6378D4CBA88F}" type="presOf" srcId="{3D7882A7-8AC1-BE4A-ADAE-3C9B8929A0B4}" destId="{770B386D-D208-6E45-85F3-08A8C144CC9E}" srcOrd="0" destOrd="0" presId="urn:microsoft.com/office/officeart/2005/8/layout/pyramid2"/>
    <dgm:cxn modelId="{730688B2-9E2B-2547-A454-5D812331D0C1}" srcId="{AE4D0E99-759E-8A40-B6A6-DA100C1F4AB2}" destId="{ACAEABAF-D0AD-E54A-BC51-C5DB12DE71D2}" srcOrd="0" destOrd="0" parTransId="{72C1254D-917B-054D-B70F-083B5F72B1A6}" sibTransId="{9987F669-B2D3-C147-884F-418253E6405F}"/>
    <dgm:cxn modelId="{4C0F3AB8-3D71-AF4E-9D2E-15EFF718C86A}" type="presOf" srcId="{1E1F2923-F14D-1440-9AFB-915E799DEABF}" destId="{6A13E69F-AA61-D346-8D09-C1766ECF1CA4}" srcOrd="0" destOrd="0" presId="urn:microsoft.com/office/officeart/2005/8/layout/pyramid2"/>
    <dgm:cxn modelId="{A9CA51C3-98AF-A14B-9AA8-AE0A32C2C620}" srcId="{AE4D0E99-759E-8A40-B6A6-DA100C1F4AB2}" destId="{35809940-EA62-0E42-A296-C262B6FE2741}" srcOrd="3" destOrd="0" parTransId="{17764DFC-84DB-114B-83F2-998D386315F4}" sibTransId="{AB8D0353-405A-0044-BA29-13CC6F93C506}"/>
    <dgm:cxn modelId="{97A7C3CB-C7A6-4749-9FD8-FA56F09231D4}" type="presOf" srcId="{AE4D0E99-759E-8A40-B6A6-DA100C1F4AB2}" destId="{38CC26FE-8B16-264F-87E3-E94FAAD8F889}" srcOrd="0" destOrd="0" presId="urn:microsoft.com/office/officeart/2005/8/layout/pyramid2"/>
    <dgm:cxn modelId="{8630BFE8-9442-0148-BFEC-4755E18A7409}" type="presOf" srcId="{ACAEABAF-D0AD-E54A-BC51-C5DB12DE71D2}" destId="{BC13A49B-3AD1-1A49-B58B-83C424ED3F21}" srcOrd="0" destOrd="0" presId="urn:microsoft.com/office/officeart/2005/8/layout/pyramid2"/>
    <dgm:cxn modelId="{5B570538-B605-FB47-A76A-206248DF4C85}" type="presParOf" srcId="{38CC26FE-8B16-264F-87E3-E94FAAD8F889}" destId="{C51B6EB5-5155-7D44-8C2F-431D6754BC08}" srcOrd="0" destOrd="0" presId="urn:microsoft.com/office/officeart/2005/8/layout/pyramid2"/>
    <dgm:cxn modelId="{3A2CA1A2-6CFE-E848-B70C-580FFF1AC2BA}" type="presParOf" srcId="{38CC26FE-8B16-264F-87E3-E94FAAD8F889}" destId="{D718DEEC-F4BD-F642-81CE-F8C866D1FE9B}" srcOrd="1" destOrd="0" presId="urn:microsoft.com/office/officeart/2005/8/layout/pyramid2"/>
    <dgm:cxn modelId="{DFEFD693-B964-B34B-9877-0A1871ED686A}" type="presParOf" srcId="{D718DEEC-F4BD-F642-81CE-F8C866D1FE9B}" destId="{BC13A49B-3AD1-1A49-B58B-83C424ED3F21}" srcOrd="0" destOrd="0" presId="urn:microsoft.com/office/officeart/2005/8/layout/pyramid2"/>
    <dgm:cxn modelId="{D5DAA29A-F931-0D4A-A1D3-5DB671FBB92E}" type="presParOf" srcId="{D718DEEC-F4BD-F642-81CE-F8C866D1FE9B}" destId="{11F05568-310E-3445-B47A-890487C96032}" srcOrd="1" destOrd="0" presId="urn:microsoft.com/office/officeart/2005/8/layout/pyramid2"/>
    <dgm:cxn modelId="{EFE59AEA-4671-9240-9754-E94C89A19B2A}" type="presParOf" srcId="{D718DEEC-F4BD-F642-81CE-F8C866D1FE9B}" destId="{770B386D-D208-6E45-85F3-08A8C144CC9E}" srcOrd="2" destOrd="0" presId="urn:microsoft.com/office/officeart/2005/8/layout/pyramid2"/>
    <dgm:cxn modelId="{C0D9EE57-B169-D941-929E-8609FC776D46}" type="presParOf" srcId="{D718DEEC-F4BD-F642-81CE-F8C866D1FE9B}" destId="{886D1B56-87A4-FE4D-AC9F-B0F8FC95AF02}" srcOrd="3" destOrd="0" presId="urn:microsoft.com/office/officeart/2005/8/layout/pyramid2"/>
    <dgm:cxn modelId="{FB96A1FC-EBB7-BD44-AC54-AE1A5D006599}" type="presParOf" srcId="{D718DEEC-F4BD-F642-81CE-F8C866D1FE9B}" destId="{6A13E69F-AA61-D346-8D09-C1766ECF1CA4}" srcOrd="4" destOrd="0" presId="urn:microsoft.com/office/officeart/2005/8/layout/pyramid2"/>
    <dgm:cxn modelId="{7F407BB4-9AEF-DC46-A274-83CDE4DC4C9F}" type="presParOf" srcId="{D718DEEC-F4BD-F642-81CE-F8C866D1FE9B}" destId="{0D32352B-4BF0-BD45-80F1-0D48805DC625}" srcOrd="5" destOrd="0" presId="urn:microsoft.com/office/officeart/2005/8/layout/pyramid2"/>
    <dgm:cxn modelId="{9DFC5B18-7D61-A04E-A356-63B8D891085F}" type="presParOf" srcId="{D718DEEC-F4BD-F642-81CE-F8C866D1FE9B}" destId="{0F6D496E-D1FB-7042-831F-EE98AC19D955}" srcOrd="6" destOrd="0" presId="urn:microsoft.com/office/officeart/2005/8/layout/pyramid2"/>
    <dgm:cxn modelId="{8196630B-5DF4-4E49-A83B-8DC758ED8EE4}" type="presParOf" srcId="{D718DEEC-F4BD-F642-81CE-F8C866D1FE9B}" destId="{E9DEED4D-B1EC-DF4F-AE5F-B4FDF301C852}" srcOrd="7" destOrd="0" presId="urn:microsoft.com/office/officeart/2005/8/layout/pyramid2"/>
    <dgm:cxn modelId="{578A9B80-3E97-4C40-9895-2EC98F51CCBA}" type="presParOf" srcId="{D718DEEC-F4BD-F642-81CE-F8C866D1FE9B}" destId="{BA0276AF-0181-6E49-BD7B-B09CCF936BDD}" srcOrd="8" destOrd="0" presId="urn:microsoft.com/office/officeart/2005/8/layout/pyramid2"/>
    <dgm:cxn modelId="{AF264FA1-7D6E-5F41-A5FC-E6446531CC50}" type="presParOf" srcId="{D718DEEC-F4BD-F642-81CE-F8C866D1FE9B}" destId="{390AD7FC-FFF0-6D4D-BCD0-289A07F6700C}"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9DDFE5-3091-274F-9A4F-6973F01CAC52}" type="doc">
      <dgm:prSet loTypeId="urn:microsoft.com/office/officeart/2005/8/layout/vList5" loCatId="" qsTypeId="urn:microsoft.com/office/officeart/2005/8/quickstyle/simple3" qsCatId="simple" csTypeId="urn:microsoft.com/office/officeart/2005/8/colors/accent1_5" csCatId="accent1" phldr="1"/>
      <dgm:spPr/>
      <dgm:t>
        <a:bodyPr/>
        <a:lstStyle/>
        <a:p>
          <a:endParaRPr lang="en-US"/>
        </a:p>
      </dgm:t>
    </dgm:pt>
    <dgm:pt modelId="{2BD2382E-5483-6D48-BA12-27158BCE94E9}">
      <dgm:prSet phldrT="[Text]" custT="1"/>
      <dgm:spPr/>
      <dgm:t>
        <a:bodyPr/>
        <a:lstStyle/>
        <a:p>
          <a:r>
            <a:rPr lang="en-CA" sz="3600" dirty="0">
              <a:latin typeface="Verdana" panose="020B0604030504040204" pitchFamily="34" charset="0"/>
              <a:ea typeface="Verdana" panose="020B0604030504040204" pitchFamily="34" charset="0"/>
              <a:cs typeface="Verdana" panose="020B0604030504040204" pitchFamily="34" charset="0"/>
            </a:rPr>
            <a:t>Aloe vera</a:t>
          </a:r>
          <a:endParaRPr lang="en-US" sz="3600" dirty="0"/>
        </a:p>
      </dgm:t>
    </dgm:pt>
    <dgm:pt modelId="{2626AC95-7D1B-FF4B-BE61-7796A3F3C961}" type="parTrans" cxnId="{89E98FB8-F27F-234E-8BB4-7A8CA968310C}">
      <dgm:prSet/>
      <dgm:spPr/>
      <dgm:t>
        <a:bodyPr/>
        <a:lstStyle/>
        <a:p>
          <a:endParaRPr lang="en-US"/>
        </a:p>
      </dgm:t>
    </dgm:pt>
    <dgm:pt modelId="{9323D585-02FD-114A-B055-7443F149F941}" type="sibTrans" cxnId="{89E98FB8-F27F-234E-8BB4-7A8CA968310C}">
      <dgm:prSet/>
      <dgm:spPr/>
      <dgm:t>
        <a:bodyPr/>
        <a:lstStyle/>
        <a:p>
          <a:endParaRPr lang="en-US"/>
        </a:p>
      </dgm:t>
    </dgm:pt>
    <dgm:pt modelId="{6EB743A5-E742-D84B-B872-040C63ADA225}">
      <dgm:prSet phldrT="[Tex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reduce plaque &amp; gingivitis</a:t>
          </a:r>
          <a:r>
            <a:rPr lang="en-CA" sz="2800" baseline="-25000" dirty="0">
              <a:latin typeface="Verdana" panose="020B0604030504040204" pitchFamily="34" charset="0"/>
              <a:ea typeface="Verdana" panose="020B0604030504040204" pitchFamily="34" charset="0"/>
              <a:cs typeface="Verdana" panose="020B0604030504040204" pitchFamily="34" charset="0"/>
            </a:rPr>
            <a:t>6</a:t>
          </a:r>
          <a:endParaRPr lang="en-US" sz="2800" dirty="0"/>
        </a:p>
      </dgm:t>
    </dgm:pt>
    <dgm:pt modelId="{BAB5BC42-13B7-B243-B136-298D7F5D7663}" type="parTrans" cxnId="{68E85759-726A-A84C-8C1E-A281761CA400}">
      <dgm:prSet/>
      <dgm:spPr/>
      <dgm:t>
        <a:bodyPr/>
        <a:lstStyle/>
        <a:p>
          <a:endParaRPr lang="en-US"/>
        </a:p>
      </dgm:t>
    </dgm:pt>
    <dgm:pt modelId="{7932B78B-3161-BF41-996A-C603D14B920C}" type="sibTrans" cxnId="{68E85759-726A-A84C-8C1E-A281761CA400}">
      <dgm:prSet/>
      <dgm:spPr/>
      <dgm:t>
        <a:bodyPr/>
        <a:lstStyle/>
        <a:p>
          <a:endParaRPr lang="en-US"/>
        </a:p>
      </dgm:t>
    </dgm:pt>
    <dgm:pt modelId="{680D6D8D-491B-9447-968F-A5FB13906EB6}">
      <dgm:prSet phldrT="[Text]" custT="1"/>
      <dgm:spPr/>
      <dgm:t>
        <a:bodyPr/>
        <a:lstStyle/>
        <a:p>
          <a:r>
            <a:rPr lang="en-CA" sz="3600">
              <a:latin typeface="Verdana" panose="020B0604030504040204" pitchFamily="34" charset="0"/>
              <a:ea typeface="Verdana" panose="020B0604030504040204" pitchFamily="34" charset="0"/>
              <a:cs typeface="Verdana" panose="020B0604030504040204" pitchFamily="34" charset="0"/>
            </a:rPr>
            <a:t>Curcumin</a:t>
          </a:r>
          <a:endParaRPr lang="en-US" sz="3600" dirty="0"/>
        </a:p>
      </dgm:t>
    </dgm:pt>
    <dgm:pt modelId="{FADA1080-69C4-FF42-83C0-EEF1EB997403}" type="parTrans" cxnId="{0316F07C-CC07-854B-81C5-59E78D6EF585}">
      <dgm:prSet/>
      <dgm:spPr/>
      <dgm:t>
        <a:bodyPr/>
        <a:lstStyle/>
        <a:p>
          <a:endParaRPr lang="en-US"/>
        </a:p>
      </dgm:t>
    </dgm:pt>
    <dgm:pt modelId="{9AC161DC-18C9-7248-8988-64BE31F2F48E}" type="sibTrans" cxnId="{0316F07C-CC07-854B-81C5-59E78D6EF585}">
      <dgm:prSet/>
      <dgm:spPr/>
      <dgm:t>
        <a:bodyPr/>
        <a:lstStyle/>
        <a:p>
          <a:endParaRPr lang="en-US"/>
        </a:p>
      </dgm:t>
    </dgm:pt>
    <dgm:pt modelId="{4E017E4F-1BEB-B340-A08C-6D80ED15FE2B}">
      <dgm:prSet phldrT="[Tex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treats inflammation, alleviate pain &amp; swelling</a:t>
          </a:r>
          <a:r>
            <a:rPr lang="en-CA" sz="28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dirty="0"/>
        </a:p>
      </dgm:t>
    </dgm:pt>
    <dgm:pt modelId="{36B49CEB-33FD-ED43-8200-40FD8A0E9868}" type="parTrans" cxnId="{CB10F5CB-9BDF-A747-A4CF-E29D8421A0BF}">
      <dgm:prSet/>
      <dgm:spPr/>
      <dgm:t>
        <a:bodyPr/>
        <a:lstStyle/>
        <a:p>
          <a:endParaRPr lang="en-US"/>
        </a:p>
      </dgm:t>
    </dgm:pt>
    <dgm:pt modelId="{8DDD2963-88FA-AA48-93E4-AE81955313FB}" type="sibTrans" cxnId="{CB10F5CB-9BDF-A747-A4CF-E29D8421A0BF}">
      <dgm:prSet/>
      <dgm:spPr/>
      <dgm:t>
        <a:bodyPr/>
        <a:lstStyle/>
        <a:p>
          <a:endParaRPr lang="en-US"/>
        </a:p>
      </dgm:t>
    </dgm:pt>
    <dgm:pt modelId="{828D9943-E77F-A944-9AD1-895E825F410A}">
      <dgm:prSet phldrT="[Text]" custT="1"/>
      <dgm:spPr/>
      <dgm:t>
        <a:bodyPr/>
        <a:lstStyle/>
        <a:p>
          <a:r>
            <a:rPr lang="en-CA" sz="3600">
              <a:latin typeface="Verdana" panose="020B0604030504040204" pitchFamily="34" charset="0"/>
              <a:ea typeface="Verdana" panose="020B0604030504040204" pitchFamily="34" charset="0"/>
              <a:cs typeface="Verdana" panose="020B0604030504040204" pitchFamily="34" charset="0"/>
            </a:rPr>
            <a:t>Green tea</a:t>
          </a:r>
          <a:r>
            <a:rPr lang="en-CA" sz="5100">
              <a:latin typeface="Verdana" panose="020B0604030504040204" pitchFamily="34" charset="0"/>
              <a:ea typeface="Verdana" panose="020B0604030504040204" pitchFamily="34" charset="0"/>
              <a:cs typeface="Verdana" panose="020B0604030504040204" pitchFamily="34" charset="0"/>
            </a:rPr>
            <a:t> </a:t>
          </a:r>
          <a:endParaRPr lang="en-US" sz="5100" dirty="0"/>
        </a:p>
      </dgm:t>
    </dgm:pt>
    <dgm:pt modelId="{E6E3B762-FED7-D84F-9E01-13C15CAB94F9}" type="parTrans" cxnId="{477F8911-0BA7-F343-92D3-0EE74B910B70}">
      <dgm:prSet/>
      <dgm:spPr/>
      <dgm:t>
        <a:bodyPr/>
        <a:lstStyle/>
        <a:p>
          <a:endParaRPr lang="en-US"/>
        </a:p>
      </dgm:t>
    </dgm:pt>
    <dgm:pt modelId="{F55C80C4-0654-DE44-A93F-B6BCB17977C7}" type="sibTrans" cxnId="{477F8911-0BA7-F343-92D3-0EE74B910B70}">
      <dgm:prSet/>
      <dgm:spPr/>
      <dgm:t>
        <a:bodyPr/>
        <a:lstStyle/>
        <a:p>
          <a:endParaRPr lang="en-US"/>
        </a:p>
      </dgm:t>
    </dgm:pt>
    <dgm:pt modelId="{DCA2A4A2-BCEB-4245-B5E0-D06D50E7D176}">
      <dgm:prSet phldrT="[Tex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Catechin strips- reduce pocket depth &amp; bleeding</a:t>
          </a:r>
          <a:r>
            <a:rPr lang="en-CA" sz="2800" baseline="-25000" dirty="0">
              <a:latin typeface="Verdana" panose="020B0604030504040204" pitchFamily="34" charset="0"/>
              <a:ea typeface="Verdana" panose="020B0604030504040204" pitchFamily="34" charset="0"/>
              <a:cs typeface="Verdana" panose="020B0604030504040204" pitchFamily="34" charset="0"/>
            </a:rPr>
            <a:t>2,4</a:t>
          </a:r>
          <a:endParaRPr lang="en-US" sz="2800" dirty="0"/>
        </a:p>
      </dgm:t>
    </dgm:pt>
    <dgm:pt modelId="{092D94A6-CF61-2344-8EC7-F95119F34F7A}" type="parTrans" cxnId="{D8E949F3-4B89-6E43-BB34-5C55DA46ACF1}">
      <dgm:prSet/>
      <dgm:spPr/>
      <dgm:t>
        <a:bodyPr/>
        <a:lstStyle/>
        <a:p>
          <a:endParaRPr lang="en-US"/>
        </a:p>
      </dgm:t>
    </dgm:pt>
    <dgm:pt modelId="{D6BBFFFF-9AED-C348-8AF3-3220E05B159D}" type="sibTrans" cxnId="{D8E949F3-4B89-6E43-BB34-5C55DA46ACF1}">
      <dgm:prSet/>
      <dgm:spPr/>
      <dgm:t>
        <a:bodyPr/>
        <a:lstStyle/>
        <a:p>
          <a:endParaRPr lang="en-US"/>
        </a:p>
      </dgm:t>
    </dgm:pt>
    <dgm:pt modelId="{289589DC-1866-034E-BBC4-FE057C1EC2D5}" type="pres">
      <dgm:prSet presAssocID="{899DDFE5-3091-274F-9A4F-6973F01CAC52}" presName="Name0" presStyleCnt="0">
        <dgm:presLayoutVars>
          <dgm:dir/>
          <dgm:animLvl val="lvl"/>
          <dgm:resizeHandles val="exact"/>
        </dgm:presLayoutVars>
      </dgm:prSet>
      <dgm:spPr/>
    </dgm:pt>
    <dgm:pt modelId="{C9367573-CFCC-0942-9D45-41EBE8716257}" type="pres">
      <dgm:prSet presAssocID="{2BD2382E-5483-6D48-BA12-27158BCE94E9}" presName="linNode" presStyleCnt="0"/>
      <dgm:spPr/>
    </dgm:pt>
    <dgm:pt modelId="{E8FCEC6B-D139-9640-A69F-98D17E91BAAA}" type="pres">
      <dgm:prSet presAssocID="{2BD2382E-5483-6D48-BA12-27158BCE94E9}" presName="parentText" presStyleLbl="node1" presStyleIdx="0" presStyleCnt="3">
        <dgm:presLayoutVars>
          <dgm:chMax val="1"/>
          <dgm:bulletEnabled val="1"/>
        </dgm:presLayoutVars>
      </dgm:prSet>
      <dgm:spPr/>
    </dgm:pt>
    <dgm:pt modelId="{1F659850-672E-B44C-8A2D-E91AD838272D}" type="pres">
      <dgm:prSet presAssocID="{2BD2382E-5483-6D48-BA12-27158BCE94E9}" presName="descendantText" presStyleLbl="alignAccFollowNode1" presStyleIdx="0" presStyleCnt="3">
        <dgm:presLayoutVars>
          <dgm:bulletEnabled val="1"/>
        </dgm:presLayoutVars>
      </dgm:prSet>
      <dgm:spPr/>
    </dgm:pt>
    <dgm:pt modelId="{13079E02-1AE9-4C43-BD3B-E239EE176C44}" type="pres">
      <dgm:prSet presAssocID="{9323D585-02FD-114A-B055-7443F149F941}" presName="sp" presStyleCnt="0"/>
      <dgm:spPr/>
    </dgm:pt>
    <dgm:pt modelId="{9192AA22-88D1-654C-8EAD-0E173BA18805}" type="pres">
      <dgm:prSet presAssocID="{680D6D8D-491B-9447-968F-A5FB13906EB6}" presName="linNode" presStyleCnt="0"/>
      <dgm:spPr/>
    </dgm:pt>
    <dgm:pt modelId="{01BDE5A3-D351-624E-BF33-D06CA1346E5F}" type="pres">
      <dgm:prSet presAssocID="{680D6D8D-491B-9447-968F-A5FB13906EB6}" presName="parentText" presStyleLbl="node1" presStyleIdx="1" presStyleCnt="3">
        <dgm:presLayoutVars>
          <dgm:chMax val="1"/>
          <dgm:bulletEnabled val="1"/>
        </dgm:presLayoutVars>
      </dgm:prSet>
      <dgm:spPr/>
    </dgm:pt>
    <dgm:pt modelId="{FC384075-26D4-154D-807C-227610CFA32B}" type="pres">
      <dgm:prSet presAssocID="{680D6D8D-491B-9447-968F-A5FB13906EB6}" presName="descendantText" presStyleLbl="alignAccFollowNode1" presStyleIdx="1" presStyleCnt="3">
        <dgm:presLayoutVars>
          <dgm:bulletEnabled val="1"/>
        </dgm:presLayoutVars>
      </dgm:prSet>
      <dgm:spPr/>
    </dgm:pt>
    <dgm:pt modelId="{05E9F8C8-F8CC-CF40-8542-066C6FA25BC5}" type="pres">
      <dgm:prSet presAssocID="{9AC161DC-18C9-7248-8988-64BE31F2F48E}" presName="sp" presStyleCnt="0"/>
      <dgm:spPr/>
    </dgm:pt>
    <dgm:pt modelId="{E5E0CFBA-F398-7F43-8BAA-17A3B8123CD0}" type="pres">
      <dgm:prSet presAssocID="{828D9943-E77F-A944-9AD1-895E825F410A}" presName="linNode" presStyleCnt="0"/>
      <dgm:spPr/>
    </dgm:pt>
    <dgm:pt modelId="{3A3656A5-93BF-7C4B-A491-B0149F2A195B}" type="pres">
      <dgm:prSet presAssocID="{828D9943-E77F-A944-9AD1-895E825F410A}" presName="parentText" presStyleLbl="node1" presStyleIdx="2" presStyleCnt="3">
        <dgm:presLayoutVars>
          <dgm:chMax val="1"/>
          <dgm:bulletEnabled val="1"/>
        </dgm:presLayoutVars>
      </dgm:prSet>
      <dgm:spPr/>
    </dgm:pt>
    <dgm:pt modelId="{10D63089-0073-A049-B933-A010805CD480}" type="pres">
      <dgm:prSet presAssocID="{828D9943-E77F-A944-9AD1-895E825F410A}" presName="descendantText" presStyleLbl="alignAccFollowNode1" presStyleIdx="2" presStyleCnt="3">
        <dgm:presLayoutVars>
          <dgm:bulletEnabled val="1"/>
        </dgm:presLayoutVars>
      </dgm:prSet>
      <dgm:spPr/>
    </dgm:pt>
  </dgm:ptLst>
  <dgm:cxnLst>
    <dgm:cxn modelId="{501FB608-0B3E-9849-A5D4-6B581A660523}" type="presOf" srcId="{680D6D8D-491B-9447-968F-A5FB13906EB6}" destId="{01BDE5A3-D351-624E-BF33-D06CA1346E5F}" srcOrd="0" destOrd="0" presId="urn:microsoft.com/office/officeart/2005/8/layout/vList5"/>
    <dgm:cxn modelId="{233EE610-C4E9-E547-B0FA-04C5C451F5F7}" type="presOf" srcId="{DCA2A4A2-BCEB-4245-B5E0-D06D50E7D176}" destId="{10D63089-0073-A049-B933-A010805CD480}" srcOrd="0" destOrd="0" presId="urn:microsoft.com/office/officeart/2005/8/layout/vList5"/>
    <dgm:cxn modelId="{477F8911-0BA7-F343-92D3-0EE74B910B70}" srcId="{899DDFE5-3091-274F-9A4F-6973F01CAC52}" destId="{828D9943-E77F-A944-9AD1-895E825F410A}" srcOrd="2" destOrd="0" parTransId="{E6E3B762-FED7-D84F-9E01-13C15CAB94F9}" sibTransId="{F55C80C4-0654-DE44-A93F-B6BCB17977C7}"/>
    <dgm:cxn modelId="{A0DF2022-1AA3-6A4B-8048-7B29F62B6A74}" type="presOf" srcId="{2BD2382E-5483-6D48-BA12-27158BCE94E9}" destId="{E8FCEC6B-D139-9640-A69F-98D17E91BAAA}" srcOrd="0" destOrd="0" presId="urn:microsoft.com/office/officeart/2005/8/layout/vList5"/>
    <dgm:cxn modelId="{7E137753-B9E5-5942-B1F6-3DB0C868503B}" type="presOf" srcId="{899DDFE5-3091-274F-9A4F-6973F01CAC52}" destId="{289589DC-1866-034E-BBC4-FE057C1EC2D5}" srcOrd="0" destOrd="0" presId="urn:microsoft.com/office/officeart/2005/8/layout/vList5"/>
    <dgm:cxn modelId="{17AEF155-8535-374C-9F84-6EB2018945EF}" type="presOf" srcId="{6EB743A5-E742-D84B-B872-040C63ADA225}" destId="{1F659850-672E-B44C-8A2D-E91AD838272D}" srcOrd="0" destOrd="0" presId="urn:microsoft.com/office/officeart/2005/8/layout/vList5"/>
    <dgm:cxn modelId="{68E85759-726A-A84C-8C1E-A281761CA400}" srcId="{2BD2382E-5483-6D48-BA12-27158BCE94E9}" destId="{6EB743A5-E742-D84B-B872-040C63ADA225}" srcOrd="0" destOrd="0" parTransId="{BAB5BC42-13B7-B243-B136-298D7F5D7663}" sibTransId="{7932B78B-3161-BF41-996A-C603D14B920C}"/>
    <dgm:cxn modelId="{64BE4B60-CA55-3442-B73E-91DA39675C46}" type="presOf" srcId="{4E017E4F-1BEB-B340-A08C-6D80ED15FE2B}" destId="{FC384075-26D4-154D-807C-227610CFA32B}" srcOrd="0" destOrd="0" presId="urn:microsoft.com/office/officeart/2005/8/layout/vList5"/>
    <dgm:cxn modelId="{0316F07C-CC07-854B-81C5-59E78D6EF585}" srcId="{899DDFE5-3091-274F-9A4F-6973F01CAC52}" destId="{680D6D8D-491B-9447-968F-A5FB13906EB6}" srcOrd="1" destOrd="0" parTransId="{FADA1080-69C4-FF42-83C0-EEF1EB997403}" sibTransId="{9AC161DC-18C9-7248-8988-64BE31F2F48E}"/>
    <dgm:cxn modelId="{8C6959B4-1A8D-2B4E-9C47-BBB344A0FB49}" type="presOf" srcId="{828D9943-E77F-A944-9AD1-895E825F410A}" destId="{3A3656A5-93BF-7C4B-A491-B0149F2A195B}" srcOrd="0" destOrd="0" presId="urn:microsoft.com/office/officeart/2005/8/layout/vList5"/>
    <dgm:cxn modelId="{89E98FB8-F27F-234E-8BB4-7A8CA968310C}" srcId="{899DDFE5-3091-274F-9A4F-6973F01CAC52}" destId="{2BD2382E-5483-6D48-BA12-27158BCE94E9}" srcOrd="0" destOrd="0" parTransId="{2626AC95-7D1B-FF4B-BE61-7796A3F3C961}" sibTransId="{9323D585-02FD-114A-B055-7443F149F941}"/>
    <dgm:cxn modelId="{CB10F5CB-9BDF-A747-A4CF-E29D8421A0BF}" srcId="{680D6D8D-491B-9447-968F-A5FB13906EB6}" destId="{4E017E4F-1BEB-B340-A08C-6D80ED15FE2B}" srcOrd="0" destOrd="0" parTransId="{36B49CEB-33FD-ED43-8200-40FD8A0E9868}" sibTransId="{8DDD2963-88FA-AA48-93E4-AE81955313FB}"/>
    <dgm:cxn modelId="{D8E949F3-4B89-6E43-BB34-5C55DA46ACF1}" srcId="{828D9943-E77F-A944-9AD1-895E825F410A}" destId="{DCA2A4A2-BCEB-4245-B5E0-D06D50E7D176}" srcOrd="0" destOrd="0" parTransId="{092D94A6-CF61-2344-8EC7-F95119F34F7A}" sibTransId="{D6BBFFFF-9AED-C348-8AF3-3220E05B159D}"/>
    <dgm:cxn modelId="{FC8FD635-4067-3249-9401-CA41680826D7}" type="presParOf" srcId="{289589DC-1866-034E-BBC4-FE057C1EC2D5}" destId="{C9367573-CFCC-0942-9D45-41EBE8716257}" srcOrd="0" destOrd="0" presId="urn:microsoft.com/office/officeart/2005/8/layout/vList5"/>
    <dgm:cxn modelId="{D1997E54-ADCF-1A4F-ABA1-4642B582F513}" type="presParOf" srcId="{C9367573-CFCC-0942-9D45-41EBE8716257}" destId="{E8FCEC6B-D139-9640-A69F-98D17E91BAAA}" srcOrd="0" destOrd="0" presId="urn:microsoft.com/office/officeart/2005/8/layout/vList5"/>
    <dgm:cxn modelId="{E40132FC-847C-9640-898B-E9A3FA92E3DA}" type="presParOf" srcId="{C9367573-CFCC-0942-9D45-41EBE8716257}" destId="{1F659850-672E-B44C-8A2D-E91AD838272D}" srcOrd="1" destOrd="0" presId="urn:microsoft.com/office/officeart/2005/8/layout/vList5"/>
    <dgm:cxn modelId="{05C48417-B124-8846-AA2C-1D690F9CC79F}" type="presParOf" srcId="{289589DC-1866-034E-BBC4-FE057C1EC2D5}" destId="{13079E02-1AE9-4C43-BD3B-E239EE176C44}" srcOrd="1" destOrd="0" presId="urn:microsoft.com/office/officeart/2005/8/layout/vList5"/>
    <dgm:cxn modelId="{27470C52-C2F5-6040-8454-6C29E99C7E57}" type="presParOf" srcId="{289589DC-1866-034E-BBC4-FE057C1EC2D5}" destId="{9192AA22-88D1-654C-8EAD-0E173BA18805}" srcOrd="2" destOrd="0" presId="urn:microsoft.com/office/officeart/2005/8/layout/vList5"/>
    <dgm:cxn modelId="{F0F639E3-0B81-874E-A0FE-08B507AE5582}" type="presParOf" srcId="{9192AA22-88D1-654C-8EAD-0E173BA18805}" destId="{01BDE5A3-D351-624E-BF33-D06CA1346E5F}" srcOrd="0" destOrd="0" presId="urn:microsoft.com/office/officeart/2005/8/layout/vList5"/>
    <dgm:cxn modelId="{3401C7A5-BC2C-564D-ACBA-5716DFDE4E73}" type="presParOf" srcId="{9192AA22-88D1-654C-8EAD-0E173BA18805}" destId="{FC384075-26D4-154D-807C-227610CFA32B}" srcOrd="1" destOrd="0" presId="urn:microsoft.com/office/officeart/2005/8/layout/vList5"/>
    <dgm:cxn modelId="{49E12E96-F71A-8E4E-9652-453A4A46FDDC}" type="presParOf" srcId="{289589DC-1866-034E-BBC4-FE057C1EC2D5}" destId="{05E9F8C8-F8CC-CF40-8542-066C6FA25BC5}" srcOrd="3" destOrd="0" presId="urn:microsoft.com/office/officeart/2005/8/layout/vList5"/>
    <dgm:cxn modelId="{4E52CFC6-0EBB-6E46-BC4A-2C697A636ACF}" type="presParOf" srcId="{289589DC-1866-034E-BBC4-FE057C1EC2D5}" destId="{E5E0CFBA-F398-7F43-8BAA-17A3B8123CD0}" srcOrd="4" destOrd="0" presId="urn:microsoft.com/office/officeart/2005/8/layout/vList5"/>
    <dgm:cxn modelId="{7B32354A-81E5-A64D-B555-38B4BB8BA8C2}" type="presParOf" srcId="{E5E0CFBA-F398-7F43-8BAA-17A3B8123CD0}" destId="{3A3656A5-93BF-7C4B-A491-B0149F2A195B}" srcOrd="0" destOrd="0" presId="urn:microsoft.com/office/officeart/2005/8/layout/vList5"/>
    <dgm:cxn modelId="{67F96F79-AD73-9347-99A9-7D5660F6CDD7}" type="presParOf" srcId="{E5E0CFBA-F398-7F43-8BAA-17A3B8123CD0}" destId="{10D63089-0073-A049-B933-A010805CD48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9DDFE5-3091-274F-9A4F-6973F01CAC52}" type="doc">
      <dgm:prSet loTypeId="urn:microsoft.com/office/officeart/2005/8/layout/vList5" loCatId="" qsTypeId="urn:microsoft.com/office/officeart/2005/8/quickstyle/simple3" qsCatId="simple" csTypeId="urn:microsoft.com/office/officeart/2005/8/colors/accent1_5" csCatId="accent1" phldr="1"/>
      <dgm:spPr/>
      <dgm:t>
        <a:bodyPr/>
        <a:lstStyle/>
        <a:p>
          <a:endParaRPr lang="en-US"/>
        </a:p>
      </dgm:t>
    </dgm:pt>
    <dgm:pt modelId="{2BD2382E-5483-6D48-BA12-27158BCE94E9}">
      <dgm:prSet phldrT="[Text]" custT="1"/>
      <dgm:spPr/>
      <dgm:t>
        <a:bodyPr/>
        <a:lstStyle/>
        <a:p>
          <a:r>
            <a:rPr lang="en-CA" sz="3600">
              <a:latin typeface="Verdana" panose="020B0604030504040204" pitchFamily="34" charset="0"/>
              <a:ea typeface="Verdana" panose="020B0604030504040204" pitchFamily="34" charset="0"/>
              <a:cs typeface="Verdana" panose="020B0604030504040204" pitchFamily="34" charset="0"/>
            </a:rPr>
            <a:t>Garlic</a:t>
          </a:r>
          <a:endParaRPr lang="en-US" sz="3600" dirty="0"/>
        </a:p>
      </dgm:t>
    </dgm:pt>
    <dgm:pt modelId="{2626AC95-7D1B-FF4B-BE61-7796A3F3C961}" type="parTrans" cxnId="{89E98FB8-F27F-234E-8BB4-7A8CA968310C}">
      <dgm:prSet/>
      <dgm:spPr/>
      <dgm:t>
        <a:bodyPr/>
        <a:lstStyle/>
        <a:p>
          <a:endParaRPr lang="en-US"/>
        </a:p>
      </dgm:t>
    </dgm:pt>
    <dgm:pt modelId="{9323D585-02FD-114A-B055-7443F149F941}" type="sibTrans" cxnId="{89E98FB8-F27F-234E-8BB4-7A8CA968310C}">
      <dgm:prSet/>
      <dgm:spPr/>
      <dgm:t>
        <a:bodyPr/>
        <a:lstStyle/>
        <a:p>
          <a:endParaRPr lang="en-US"/>
        </a:p>
      </dgm:t>
    </dgm:pt>
    <dgm:pt modelId="{6EB743A5-E742-D84B-B872-040C63ADA225}">
      <dgm:prSet phldrT="[Tex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fight against bacteria buildup</a:t>
          </a:r>
          <a:r>
            <a:rPr lang="en-CA" sz="28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dirty="0"/>
        </a:p>
      </dgm:t>
    </dgm:pt>
    <dgm:pt modelId="{BAB5BC42-13B7-B243-B136-298D7F5D7663}" type="parTrans" cxnId="{68E85759-726A-A84C-8C1E-A281761CA400}">
      <dgm:prSet/>
      <dgm:spPr/>
      <dgm:t>
        <a:bodyPr/>
        <a:lstStyle/>
        <a:p>
          <a:endParaRPr lang="en-US"/>
        </a:p>
      </dgm:t>
    </dgm:pt>
    <dgm:pt modelId="{7932B78B-3161-BF41-996A-C603D14B920C}" type="sibTrans" cxnId="{68E85759-726A-A84C-8C1E-A281761CA400}">
      <dgm:prSet/>
      <dgm:spPr/>
      <dgm:t>
        <a:bodyPr/>
        <a:lstStyle/>
        <a:p>
          <a:endParaRPr lang="en-US"/>
        </a:p>
      </dgm:t>
    </dgm:pt>
    <dgm:pt modelId="{680D6D8D-491B-9447-968F-A5FB13906EB6}">
      <dgm:prSet phldrT="[Text]" custT="1"/>
      <dgm:spPr/>
      <dgm:t>
        <a:bodyPr/>
        <a:lstStyle/>
        <a:p>
          <a:r>
            <a:rPr lang="en-CA" sz="3600">
              <a:latin typeface="Verdana" panose="020B0604030504040204" pitchFamily="34" charset="0"/>
              <a:ea typeface="Verdana" panose="020B0604030504040204" pitchFamily="34" charset="0"/>
              <a:cs typeface="Verdana" panose="020B0604030504040204" pitchFamily="34" charset="0"/>
            </a:rPr>
            <a:t>Peppermint</a:t>
          </a:r>
          <a:endParaRPr lang="en-US" sz="3600" dirty="0"/>
        </a:p>
      </dgm:t>
    </dgm:pt>
    <dgm:pt modelId="{FADA1080-69C4-FF42-83C0-EEF1EB997403}" type="parTrans" cxnId="{0316F07C-CC07-854B-81C5-59E78D6EF585}">
      <dgm:prSet/>
      <dgm:spPr/>
      <dgm:t>
        <a:bodyPr/>
        <a:lstStyle/>
        <a:p>
          <a:endParaRPr lang="en-US"/>
        </a:p>
      </dgm:t>
    </dgm:pt>
    <dgm:pt modelId="{9AC161DC-18C9-7248-8988-64BE31F2F48E}" type="sibTrans" cxnId="{0316F07C-CC07-854B-81C5-59E78D6EF585}">
      <dgm:prSet/>
      <dgm:spPr/>
      <dgm:t>
        <a:bodyPr/>
        <a:lstStyle/>
        <a:p>
          <a:endParaRPr lang="en-US"/>
        </a:p>
      </dgm:t>
    </dgm:pt>
    <dgm:pt modelId="{4E017E4F-1BEB-B340-A08C-6D80ED15FE2B}">
      <dgm:prSet phldrT="[Text]" custT="1"/>
      <dgm:spPr/>
      <dgm:t>
        <a:bodyPr/>
        <a:lstStyle/>
        <a:p>
          <a:r>
            <a:rPr lang="en-CA" sz="2800" dirty="0">
              <a:latin typeface="Verdana" panose="020B0604030504040204" pitchFamily="34" charset="0"/>
              <a:ea typeface="Verdana" panose="020B0604030504040204" pitchFamily="34" charset="0"/>
              <a:cs typeface="Verdana" panose="020B0604030504040204" pitchFamily="34" charset="0"/>
            </a:rPr>
            <a:t>alleviate inflammation</a:t>
          </a:r>
          <a:r>
            <a:rPr lang="en-CA" sz="28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dirty="0"/>
        </a:p>
      </dgm:t>
    </dgm:pt>
    <dgm:pt modelId="{36B49CEB-33FD-ED43-8200-40FD8A0E9868}" type="parTrans" cxnId="{CB10F5CB-9BDF-A747-A4CF-E29D8421A0BF}">
      <dgm:prSet/>
      <dgm:spPr/>
      <dgm:t>
        <a:bodyPr/>
        <a:lstStyle/>
        <a:p>
          <a:endParaRPr lang="en-US"/>
        </a:p>
      </dgm:t>
    </dgm:pt>
    <dgm:pt modelId="{8DDD2963-88FA-AA48-93E4-AE81955313FB}" type="sibTrans" cxnId="{CB10F5CB-9BDF-A747-A4CF-E29D8421A0BF}">
      <dgm:prSet/>
      <dgm:spPr/>
      <dgm:t>
        <a:bodyPr/>
        <a:lstStyle/>
        <a:p>
          <a:endParaRPr lang="en-US"/>
        </a:p>
      </dgm:t>
    </dgm:pt>
    <dgm:pt modelId="{828D9943-E77F-A944-9AD1-895E825F410A}">
      <dgm:prSet phldrT="[Text]" custT="1"/>
      <dgm:spPr/>
      <dgm:t>
        <a:bodyPr/>
        <a:lstStyle/>
        <a:p>
          <a:r>
            <a:rPr lang="en-GB" sz="3600">
              <a:latin typeface="Verdana" panose="020B0604030504040204" pitchFamily="34" charset="0"/>
              <a:ea typeface="Verdana" panose="020B0604030504040204" pitchFamily="34" charset="0"/>
              <a:cs typeface="Verdana" panose="020B0604030504040204" pitchFamily="34" charset="0"/>
            </a:rPr>
            <a:t>Chamomile</a:t>
          </a:r>
          <a:endParaRPr lang="en-US" sz="3600" dirty="0"/>
        </a:p>
      </dgm:t>
    </dgm:pt>
    <dgm:pt modelId="{E6E3B762-FED7-D84F-9E01-13C15CAB94F9}" type="parTrans" cxnId="{477F8911-0BA7-F343-92D3-0EE74B910B70}">
      <dgm:prSet/>
      <dgm:spPr/>
      <dgm:t>
        <a:bodyPr/>
        <a:lstStyle/>
        <a:p>
          <a:endParaRPr lang="en-US"/>
        </a:p>
      </dgm:t>
    </dgm:pt>
    <dgm:pt modelId="{F55C80C4-0654-DE44-A93F-B6BCB17977C7}" type="sibTrans" cxnId="{477F8911-0BA7-F343-92D3-0EE74B910B70}">
      <dgm:prSet/>
      <dgm:spPr/>
      <dgm:t>
        <a:bodyPr/>
        <a:lstStyle/>
        <a:p>
          <a:endParaRPr lang="en-US"/>
        </a:p>
      </dgm:t>
    </dgm:pt>
    <dgm:pt modelId="{DCA2A4A2-BCEB-4245-B5E0-D06D50E7D176}">
      <dgm:prSet phldrT="[Text]" custT="1"/>
      <dgm:spPr/>
      <dgm:t>
        <a:bodyPr/>
        <a:lstStyle/>
        <a:p>
          <a:r>
            <a:rPr lang="en-GB" sz="2800" dirty="0">
              <a:latin typeface="Verdana" panose="020B0604030504040204" pitchFamily="34" charset="0"/>
              <a:ea typeface="Verdana" panose="020B0604030504040204" pitchFamily="34" charset="0"/>
              <a:cs typeface="Verdana" panose="020B0604030504040204" pitchFamily="34" charset="0"/>
            </a:rPr>
            <a:t>reduce gingival bleeding</a:t>
          </a:r>
          <a:r>
            <a:rPr lang="en-GB" sz="28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dirty="0"/>
        </a:p>
      </dgm:t>
    </dgm:pt>
    <dgm:pt modelId="{092D94A6-CF61-2344-8EC7-F95119F34F7A}" type="parTrans" cxnId="{D8E949F3-4B89-6E43-BB34-5C55DA46ACF1}">
      <dgm:prSet/>
      <dgm:spPr/>
      <dgm:t>
        <a:bodyPr/>
        <a:lstStyle/>
        <a:p>
          <a:endParaRPr lang="en-US"/>
        </a:p>
      </dgm:t>
    </dgm:pt>
    <dgm:pt modelId="{D6BBFFFF-9AED-C348-8AF3-3220E05B159D}" type="sibTrans" cxnId="{D8E949F3-4B89-6E43-BB34-5C55DA46ACF1}">
      <dgm:prSet/>
      <dgm:spPr/>
      <dgm:t>
        <a:bodyPr/>
        <a:lstStyle/>
        <a:p>
          <a:endParaRPr lang="en-US"/>
        </a:p>
      </dgm:t>
    </dgm:pt>
    <dgm:pt modelId="{289589DC-1866-034E-BBC4-FE057C1EC2D5}" type="pres">
      <dgm:prSet presAssocID="{899DDFE5-3091-274F-9A4F-6973F01CAC52}" presName="Name0" presStyleCnt="0">
        <dgm:presLayoutVars>
          <dgm:dir/>
          <dgm:animLvl val="lvl"/>
          <dgm:resizeHandles val="exact"/>
        </dgm:presLayoutVars>
      </dgm:prSet>
      <dgm:spPr/>
    </dgm:pt>
    <dgm:pt modelId="{C9367573-CFCC-0942-9D45-41EBE8716257}" type="pres">
      <dgm:prSet presAssocID="{2BD2382E-5483-6D48-BA12-27158BCE94E9}" presName="linNode" presStyleCnt="0"/>
      <dgm:spPr/>
    </dgm:pt>
    <dgm:pt modelId="{E8FCEC6B-D139-9640-A69F-98D17E91BAAA}" type="pres">
      <dgm:prSet presAssocID="{2BD2382E-5483-6D48-BA12-27158BCE94E9}" presName="parentText" presStyleLbl="node1" presStyleIdx="0" presStyleCnt="3">
        <dgm:presLayoutVars>
          <dgm:chMax val="1"/>
          <dgm:bulletEnabled val="1"/>
        </dgm:presLayoutVars>
      </dgm:prSet>
      <dgm:spPr/>
    </dgm:pt>
    <dgm:pt modelId="{1F659850-672E-B44C-8A2D-E91AD838272D}" type="pres">
      <dgm:prSet presAssocID="{2BD2382E-5483-6D48-BA12-27158BCE94E9}" presName="descendantText" presStyleLbl="alignAccFollowNode1" presStyleIdx="0" presStyleCnt="3">
        <dgm:presLayoutVars>
          <dgm:bulletEnabled val="1"/>
        </dgm:presLayoutVars>
      </dgm:prSet>
      <dgm:spPr/>
    </dgm:pt>
    <dgm:pt modelId="{13079E02-1AE9-4C43-BD3B-E239EE176C44}" type="pres">
      <dgm:prSet presAssocID="{9323D585-02FD-114A-B055-7443F149F941}" presName="sp" presStyleCnt="0"/>
      <dgm:spPr/>
    </dgm:pt>
    <dgm:pt modelId="{9192AA22-88D1-654C-8EAD-0E173BA18805}" type="pres">
      <dgm:prSet presAssocID="{680D6D8D-491B-9447-968F-A5FB13906EB6}" presName="linNode" presStyleCnt="0"/>
      <dgm:spPr/>
    </dgm:pt>
    <dgm:pt modelId="{01BDE5A3-D351-624E-BF33-D06CA1346E5F}" type="pres">
      <dgm:prSet presAssocID="{680D6D8D-491B-9447-968F-A5FB13906EB6}" presName="parentText" presStyleLbl="node1" presStyleIdx="1" presStyleCnt="3">
        <dgm:presLayoutVars>
          <dgm:chMax val="1"/>
          <dgm:bulletEnabled val="1"/>
        </dgm:presLayoutVars>
      </dgm:prSet>
      <dgm:spPr/>
    </dgm:pt>
    <dgm:pt modelId="{FC384075-26D4-154D-807C-227610CFA32B}" type="pres">
      <dgm:prSet presAssocID="{680D6D8D-491B-9447-968F-A5FB13906EB6}" presName="descendantText" presStyleLbl="alignAccFollowNode1" presStyleIdx="1" presStyleCnt="3">
        <dgm:presLayoutVars>
          <dgm:bulletEnabled val="1"/>
        </dgm:presLayoutVars>
      </dgm:prSet>
      <dgm:spPr/>
    </dgm:pt>
    <dgm:pt modelId="{05E9F8C8-F8CC-CF40-8542-066C6FA25BC5}" type="pres">
      <dgm:prSet presAssocID="{9AC161DC-18C9-7248-8988-64BE31F2F48E}" presName="sp" presStyleCnt="0"/>
      <dgm:spPr/>
    </dgm:pt>
    <dgm:pt modelId="{E5E0CFBA-F398-7F43-8BAA-17A3B8123CD0}" type="pres">
      <dgm:prSet presAssocID="{828D9943-E77F-A944-9AD1-895E825F410A}" presName="linNode" presStyleCnt="0"/>
      <dgm:spPr/>
    </dgm:pt>
    <dgm:pt modelId="{3A3656A5-93BF-7C4B-A491-B0149F2A195B}" type="pres">
      <dgm:prSet presAssocID="{828D9943-E77F-A944-9AD1-895E825F410A}" presName="parentText" presStyleLbl="node1" presStyleIdx="2" presStyleCnt="3">
        <dgm:presLayoutVars>
          <dgm:chMax val="1"/>
          <dgm:bulletEnabled val="1"/>
        </dgm:presLayoutVars>
      </dgm:prSet>
      <dgm:spPr/>
    </dgm:pt>
    <dgm:pt modelId="{10D63089-0073-A049-B933-A010805CD480}" type="pres">
      <dgm:prSet presAssocID="{828D9943-E77F-A944-9AD1-895E825F410A}" presName="descendantText" presStyleLbl="alignAccFollowNode1" presStyleIdx="2" presStyleCnt="3">
        <dgm:presLayoutVars>
          <dgm:bulletEnabled val="1"/>
        </dgm:presLayoutVars>
      </dgm:prSet>
      <dgm:spPr/>
    </dgm:pt>
  </dgm:ptLst>
  <dgm:cxnLst>
    <dgm:cxn modelId="{501FB608-0B3E-9849-A5D4-6B581A660523}" type="presOf" srcId="{680D6D8D-491B-9447-968F-A5FB13906EB6}" destId="{01BDE5A3-D351-624E-BF33-D06CA1346E5F}" srcOrd="0" destOrd="0" presId="urn:microsoft.com/office/officeart/2005/8/layout/vList5"/>
    <dgm:cxn modelId="{233EE610-C4E9-E547-B0FA-04C5C451F5F7}" type="presOf" srcId="{DCA2A4A2-BCEB-4245-B5E0-D06D50E7D176}" destId="{10D63089-0073-A049-B933-A010805CD480}" srcOrd="0" destOrd="0" presId="urn:microsoft.com/office/officeart/2005/8/layout/vList5"/>
    <dgm:cxn modelId="{477F8911-0BA7-F343-92D3-0EE74B910B70}" srcId="{899DDFE5-3091-274F-9A4F-6973F01CAC52}" destId="{828D9943-E77F-A944-9AD1-895E825F410A}" srcOrd="2" destOrd="0" parTransId="{E6E3B762-FED7-D84F-9E01-13C15CAB94F9}" sibTransId="{F55C80C4-0654-DE44-A93F-B6BCB17977C7}"/>
    <dgm:cxn modelId="{A0DF2022-1AA3-6A4B-8048-7B29F62B6A74}" type="presOf" srcId="{2BD2382E-5483-6D48-BA12-27158BCE94E9}" destId="{E8FCEC6B-D139-9640-A69F-98D17E91BAAA}" srcOrd="0" destOrd="0" presId="urn:microsoft.com/office/officeart/2005/8/layout/vList5"/>
    <dgm:cxn modelId="{7E137753-B9E5-5942-B1F6-3DB0C868503B}" type="presOf" srcId="{899DDFE5-3091-274F-9A4F-6973F01CAC52}" destId="{289589DC-1866-034E-BBC4-FE057C1EC2D5}" srcOrd="0" destOrd="0" presId="urn:microsoft.com/office/officeart/2005/8/layout/vList5"/>
    <dgm:cxn modelId="{17AEF155-8535-374C-9F84-6EB2018945EF}" type="presOf" srcId="{6EB743A5-E742-D84B-B872-040C63ADA225}" destId="{1F659850-672E-B44C-8A2D-E91AD838272D}" srcOrd="0" destOrd="0" presId="urn:microsoft.com/office/officeart/2005/8/layout/vList5"/>
    <dgm:cxn modelId="{68E85759-726A-A84C-8C1E-A281761CA400}" srcId="{2BD2382E-5483-6D48-BA12-27158BCE94E9}" destId="{6EB743A5-E742-D84B-B872-040C63ADA225}" srcOrd="0" destOrd="0" parTransId="{BAB5BC42-13B7-B243-B136-298D7F5D7663}" sibTransId="{7932B78B-3161-BF41-996A-C603D14B920C}"/>
    <dgm:cxn modelId="{64BE4B60-CA55-3442-B73E-91DA39675C46}" type="presOf" srcId="{4E017E4F-1BEB-B340-A08C-6D80ED15FE2B}" destId="{FC384075-26D4-154D-807C-227610CFA32B}" srcOrd="0" destOrd="0" presId="urn:microsoft.com/office/officeart/2005/8/layout/vList5"/>
    <dgm:cxn modelId="{0316F07C-CC07-854B-81C5-59E78D6EF585}" srcId="{899DDFE5-3091-274F-9A4F-6973F01CAC52}" destId="{680D6D8D-491B-9447-968F-A5FB13906EB6}" srcOrd="1" destOrd="0" parTransId="{FADA1080-69C4-FF42-83C0-EEF1EB997403}" sibTransId="{9AC161DC-18C9-7248-8988-64BE31F2F48E}"/>
    <dgm:cxn modelId="{8C6959B4-1A8D-2B4E-9C47-BBB344A0FB49}" type="presOf" srcId="{828D9943-E77F-A944-9AD1-895E825F410A}" destId="{3A3656A5-93BF-7C4B-A491-B0149F2A195B}" srcOrd="0" destOrd="0" presId="urn:microsoft.com/office/officeart/2005/8/layout/vList5"/>
    <dgm:cxn modelId="{89E98FB8-F27F-234E-8BB4-7A8CA968310C}" srcId="{899DDFE5-3091-274F-9A4F-6973F01CAC52}" destId="{2BD2382E-5483-6D48-BA12-27158BCE94E9}" srcOrd="0" destOrd="0" parTransId="{2626AC95-7D1B-FF4B-BE61-7796A3F3C961}" sibTransId="{9323D585-02FD-114A-B055-7443F149F941}"/>
    <dgm:cxn modelId="{CB10F5CB-9BDF-A747-A4CF-E29D8421A0BF}" srcId="{680D6D8D-491B-9447-968F-A5FB13906EB6}" destId="{4E017E4F-1BEB-B340-A08C-6D80ED15FE2B}" srcOrd="0" destOrd="0" parTransId="{36B49CEB-33FD-ED43-8200-40FD8A0E9868}" sibTransId="{8DDD2963-88FA-AA48-93E4-AE81955313FB}"/>
    <dgm:cxn modelId="{D8E949F3-4B89-6E43-BB34-5C55DA46ACF1}" srcId="{828D9943-E77F-A944-9AD1-895E825F410A}" destId="{DCA2A4A2-BCEB-4245-B5E0-D06D50E7D176}" srcOrd="0" destOrd="0" parTransId="{092D94A6-CF61-2344-8EC7-F95119F34F7A}" sibTransId="{D6BBFFFF-9AED-C348-8AF3-3220E05B159D}"/>
    <dgm:cxn modelId="{FC8FD635-4067-3249-9401-CA41680826D7}" type="presParOf" srcId="{289589DC-1866-034E-BBC4-FE057C1EC2D5}" destId="{C9367573-CFCC-0942-9D45-41EBE8716257}" srcOrd="0" destOrd="0" presId="urn:microsoft.com/office/officeart/2005/8/layout/vList5"/>
    <dgm:cxn modelId="{D1997E54-ADCF-1A4F-ABA1-4642B582F513}" type="presParOf" srcId="{C9367573-CFCC-0942-9D45-41EBE8716257}" destId="{E8FCEC6B-D139-9640-A69F-98D17E91BAAA}" srcOrd="0" destOrd="0" presId="urn:microsoft.com/office/officeart/2005/8/layout/vList5"/>
    <dgm:cxn modelId="{E40132FC-847C-9640-898B-E9A3FA92E3DA}" type="presParOf" srcId="{C9367573-CFCC-0942-9D45-41EBE8716257}" destId="{1F659850-672E-B44C-8A2D-E91AD838272D}" srcOrd="1" destOrd="0" presId="urn:microsoft.com/office/officeart/2005/8/layout/vList5"/>
    <dgm:cxn modelId="{05C48417-B124-8846-AA2C-1D690F9CC79F}" type="presParOf" srcId="{289589DC-1866-034E-BBC4-FE057C1EC2D5}" destId="{13079E02-1AE9-4C43-BD3B-E239EE176C44}" srcOrd="1" destOrd="0" presId="urn:microsoft.com/office/officeart/2005/8/layout/vList5"/>
    <dgm:cxn modelId="{27470C52-C2F5-6040-8454-6C29E99C7E57}" type="presParOf" srcId="{289589DC-1866-034E-BBC4-FE057C1EC2D5}" destId="{9192AA22-88D1-654C-8EAD-0E173BA18805}" srcOrd="2" destOrd="0" presId="urn:microsoft.com/office/officeart/2005/8/layout/vList5"/>
    <dgm:cxn modelId="{F0F639E3-0B81-874E-A0FE-08B507AE5582}" type="presParOf" srcId="{9192AA22-88D1-654C-8EAD-0E173BA18805}" destId="{01BDE5A3-D351-624E-BF33-D06CA1346E5F}" srcOrd="0" destOrd="0" presId="urn:microsoft.com/office/officeart/2005/8/layout/vList5"/>
    <dgm:cxn modelId="{3401C7A5-BC2C-564D-ACBA-5716DFDE4E73}" type="presParOf" srcId="{9192AA22-88D1-654C-8EAD-0E173BA18805}" destId="{FC384075-26D4-154D-807C-227610CFA32B}" srcOrd="1" destOrd="0" presId="urn:microsoft.com/office/officeart/2005/8/layout/vList5"/>
    <dgm:cxn modelId="{49E12E96-F71A-8E4E-9652-453A4A46FDDC}" type="presParOf" srcId="{289589DC-1866-034E-BBC4-FE057C1EC2D5}" destId="{05E9F8C8-F8CC-CF40-8542-066C6FA25BC5}" srcOrd="3" destOrd="0" presId="urn:microsoft.com/office/officeart/2005/8/layout/vList5"/>
    <dgm:cxn modelId="{4E52CFC6-0EBB-6E46-BC4A-2C697A636ACF}" type="presParOf" srcId="{289589DC-1866-034E-BBC4-FE057C1EC2D5}" destId="{E5E0CFBA-F398-7F43-8BAA-17A3B8123CD0}" srcOrd="4" destOrd="0" presId="urn:microsoft.com/office/officeart/2005/8/layout/vList5"/>
    <dgm:cxn modelId="{7B32354A-81E5-A64D-B555-38B4BB8BA8C2}" type="presParOf" srcId="{E5E0CFBA-F398-7F43-8BAA-17A3B8123CD0}" destId="{3A3656A5-93BF-7C4B-A491-B0149F2A195B}" srcOrd="0" destOrd="0" presId="urn:microsoft.com/office/officeart/2005/8/layout/vList5"/>
    <dgm:cxn modelId="{67F96F79-AD73-9347-99A9-7D5660F6CDD7}" type="presParOf" srcId="{E5E0CFBA-F398-7F43-8BAA-17A3B8123CD0}" destId="{10D63089-0073-A049-B933-A010805CD48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7536FF-D66F-504E-9534-E9109FDC4B82}"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4DA850CD-7C6C-3048-9FBC-199F1C79F2EE}" type="pres">
      <dgm:prSet presAssocID="{747536FF-D66F-504E-9534-E9109FDC4B82}" presName="Name0" presStyleCnt="0">
        <dgm:presLayoutVars>
          <dgm:chMax val="7"/>
          <dgm:chPref val="7"/>
          <dgm:dir/>
        </dgm:presLayoutVars>
      </dgm:prSet>
      <dgm:spPr/>
    </dgm:pt>
    <dgm:pt modelId="{A7A0C438-813E-2246-9A5D-C418BC3D2098}" type="pres">
      <dgm:prSet presAssocID="{747536FF-D66F-504E-9534-E9109FDC4B82}" presName="Name1" presStyleCnt="0"/>
      <dgm:spPr/>
    </dgm:pt>
    <dgm:pt modelId="{E03570C3-63C9-E746-9663-A7A93C181E6D}" type="pres">
      <dgm:prSet presAssocID="{747536FF-D66F-504E-9534-E9109FDC4B82}" presName="cycle" presStyleCnt="0"/>
      <dgm:spPr/>
    </dgm:pt>
    <dgm:pt modelId="{16244FF9-1AEC-7E49-ACE1-847A7872B88A}" type="pres">
      <dgm:prSet presAssocID="{747536FF-D66F-504E-9534-E9109FDC4B82}" presName="srcNode" presStyleLbl="node1" presStyleIdx="0" presStyleCnt="0"/>
      <dgm:spPr/>
    </dgm:pt>
    <dgm:pt modelId="{B004920F-2B68-634A-8C64-587E7F65B490}" type="pres">
      <dgm:prSet presAssocID="{747536FF-D66F-504E-9534-E9109FDC4B82}" presName="conn" presStyleLbl="parChTrans1D2" presStyleIdx="0" presStyleCnt="1"/>
      <dgm:spPr/>
    </dgm:pt>
    <dgm:pt modelId="{BD3EC240-7247-6146-846D-BF879D3098EB}" type="pres">
      <dgm:prSet presAssocID="{747536FF-D66F-504E-9534-E9109FDC4B82}" presName="extraNode" presStyleLbl="node1" presStyleIdx="0" presStyleCnt="0"/>
      <dgm:spPr/>
    </dgm:pt>
    <dgm:pt modelId="{F8B16A97-B459-C846-B544-12503DE776BC}" type="pres">
      <dgm:prSet presAssocID="{747536FF-D66F-504E-9534-E9109FDC4B82}" presName="dstNode" presStyleLbl="node1" presStyleIdx="0" presStyleCnt="0"/>
      <dgm:spPr/>
    </dgm:pt>
  </dgm:ptLst>
  <dgm:cxnLst>
    <dgm:cxn modelId="{08BC19B2-4BF1-584D-9219-7A2D7B4891B3}" type="presOf" srcId="{747536FF-D66F-504E-9534-E9109FDC4B82}" destId="{4DA850CD-7C6C-3048-9FBC-199F1C79F2EE}" srcOrd="0" destOrd="0" presId="urn:microsoft.com/office/officeart/2008/layout/VerticalCurvedList"/>
    <dgm:cxn modelId="{7FE642FF-FD43-6542-AF73-54F95B21C1FC}" type="presParOf" srcId="{4DA850CD-7C6C-3048-9FBC-199F1C79F2EE}" destId="{A7A0C438-813E-2246-9A5D-C418BC3D2098}" srcOrd="0" destOrd="0" presId="urn:microsoft.com/office/officeart/2008/layout/VerticalCurvedList"/>
    <dgm:cxn modelId="{2F3AD293-8F9E-384B-8FD2-CB601934A75F}" type="presParOf" srcId="{A7A0C438-813E-2246-9A5D-C418BC3D2098}" destId="{E03570C3-63C9-E746-9663-A7A93C181E6D}" srcOrd="0" destOrd="0" presId="urn:microsoft.com/office/officeart/2008/layout/VerticalCurvedList"/>
    <dgm:cxn modelId="{11FE65E0-8F68-B24F-8761-A9E86917FFA0}" type="presParOf" srcId="{E03570C3-63C9-E746-9663-A7A93C181E6D}" destId="{16244FF9-1AEC-7E49-ACE1-847A7872B88A}" srcOrd="0" destOrd="0" presId="urn:microsoft.com/office/officeart/2008/layout/VerticalCurvedList"/>
    <dgm:cxn modelId="{F20FBB9E-02B1-6649-832A-FF659A8C5D52}" type="presParOf" srcId="{E03570C3-63C9-E746-9663-A7A93C181E6D}" destId="{B004920F-2B68-634A-8C64-587E7F65B490}" srcOrd="1" destOrd="0" presId="urn:microsoft.com/office/officeart/2008/layout/VerticalCurvedList"/>
    <dgm:cxn modelId="{FA25FCCB-32B3-4B43-8DD0-FEADF60BC022}" type="presParOf" srcId="{E03570C3-63C9-E746-9663-A7A93C181E6D}" destId="{BD3EC240-7247-6146-846D-BF879D3098EB}" srcOrd="2" destOrd="0" presId="urn:microsoft.com/office/officeart/2008/layout/VerticalCurvedList"/>
    <dgm:cxn modelId="{5E9508FF-83B7-9048-BA5F-E5BC9B5C7673}" type="presParOf" srcId="{E03570C3-63C9-E746-9663-A7A93C181E6D}" destId="{F8B16A97-B459-C846-B544-12503DE776BC}" srcOrd="3"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8E83D9-98CE-EA46-927E-80CA52F60390}" type="doc">
      <dgm:prSet loTypeId="urn:microsoft.com/office/officeart/2005/8/layout/radial4" loCatId="relationship" qsTypeId="urn:microsoft.com/office/officeart/2005/8/quickstyle/simple3" qsCatId="simple" csTypeId="urn:microsoft.com/office/officeart/2005/8/colors/accent1_5" csCatId="accent1" phldr="1"/>
      <dgm:spPr/>
      <dgm:t>
        <a:bodyPr/>
        <a:lstStyle/>
        <a:p>
          <a:endParaRPr lang="en-GB"/>
        </a:p>
      </dgm:t>
    </dgm:pt>
    <dgm:pt modelId="{1C528161-626D-3E43-A581-25F6D310CA11}">
      <dgm:prSet custT="1"/>
      <dgm:spPr/>
      <dgm:t>
        <a:bodyPr/>
        <a:lstStyle/>
        <a:p>
          <a:r>
            <a:rPr lang="en-US" sz="2800" b="1" dirty="0">
              <a:latin typeface="Verdana" panose="020B0604030504040204" pitchFamily="34" charset="0"/>
              <a:ea typeface="Verdana" panose="020B0604030504040204" pitchFamily="34" charset="0"/>
              <a:cs typeface="Verdana" panose="020B0604030504040204" pitchFamily="34" charset="0"/>
            </a:rPr>
            <a:t>Challenges to Allopathic medication</a:t>
          </a:r>
          <a:endParaRPr lang="en-GB" sz="2800" b="1" dirty="0">
            <a:latin typeface="Verdana" panose="020B0604030504040204" pitchFamily="34" charset="0"/>
            <a:ea typeface="Verdana" panose="020B0604030504040204" pitchFamily="34" charset="0"/>
            <a:cs typeface="Verdana" panose="020B0604030504040204" pitchFamily="34" charset="0"/>
          </a:endParaRPr>
        </a:p>
      </dgm:t>
    </dgm:pt>
    <dgm:pt modelId="{679573DD-9D19-8B4C-A187-DFF894691E78}" type="parTrans" cxnId="{2512D3B2-BCEC-B54C-9C58-E9B3024DC478}">
      <dgm:prSet/>
      <dgm:spPr/>
      <dgm:t>
        <a:bodyPr/>
        <a:lstStyle/>
        <a:p>
          <a:endParaRPr lang="en-GB"/>
        </a:p>
      </dgm:t>
    </dgm:pt>
    <dgm:pt modelId="{5AF775F1-E7AD-4844-9944-F804B188464B}" type="sibTrans" cxnId="{2512D3B2-BCEC-B54C-9C58-E9B3024DC478}">
      <dgm:prSet/>
      <dgm:spPr/>
      <dgm:t>
        <a:bodyPr/>
        <a:lstStyle/>
        <a:p>
          <a:endParaRPr lang="en-GB"/>
        </a:p>
      </dgm:t>
    </dgm:pt>
    <dgm:pt modelId="{5887F482-BB2F-9143-BF54-76771BE65335}">
      <dgm:prSet custT="1"/>
      <dgm:spPr/>
      <dgm:t>
        <a:bodyPr/>
        <a:lstStyle/>
        <a:p>
          <a:r>
            <a:rPr lang="en-US" sz="2800">
              <a:latin typeface="Verdana" panose="020B0604030504040204" pitchFamily="34" charset="0"/>
              <a:ea typeface="Verdana" panose="020B0604030504040204" pitchFamily="34" charset="0"/>
              <a:cs typeface="Verdana" panose="020B0604030504040204" pitchFamily="34" charset="0"/>
            </a:rPr>
            <a:t>High cost</a:t>
          </a:r>
          <a:r>
            <a:rPr lang="en-US" sz="2800" baseline="-25000">
              <a:latin typeface="Verdana" panose="020B0604030504040204" pitchFamily="34" charset="0"/>
              <a:ea typeface="Verdana" panose="020B0604030504040204" pitchFamily="34" charset="0"/>
              <a:cs typeface="Verdana" panose="020B0604030504040204" pitchFamily="34" charset="0"/>
            </a:rPr>
            <a:t>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64631C12-7875-EF43-B78C-86817DD7811E}" type="parTrans" cxnId="{A69D4001-6BF6-0645-A6F5-84DD79A6ECE9}">
      <dgm:prSet/>
      <dgm:spPr/>
      <dgm:t>
        <a:bodyPr/>
        <a:lstStyle/>
        <a:p>
          <a:endParaRPr lang="en-GB"/>
        </a:p>
      </dgm:t>
    </dgm:pt>
    <dgm:pt modelId="{6E311709-029F-8E4B-AD74-169342C19B5C}" type="sibTrans" cxnId="{A69D4001-6BF6-0645-A6F5-84DD79A6ECE9}">
      <dgm:prSet/>
      <dgm:spPr/>
      <dgm:t>
        <a:bodyPr/>
        <a:lstStyle/>
        <a:p>
          <a:endParaRPr lang="en-GB"/>
        </a:p>
      </dgm:t>
    </dgm:pt>
    <dgm:pt modelId="{D9094A61-CBF6-844D-B045-1456C1EDB658}">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Hypersensitivity</a:t>
          </a:r>
          <a:r>
            <a:rPr lang="en-US" sz="2800" baseline="-25000" dirty="0">
              <a:latin typeface="Verdana" panose="020B0604030504040204" pitchFamily="34" charset="0"/>
              <a:ea typeface="Verdana" panose="020B0604030504040204" pitchFamily="34" charset="0"/>
              <a:cs typeface="Verdana" panose="020B0604030504040204" pitchFamily="34" charset="0"/>
            </a:rPr>
            <a:t>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9971F4DA-E4BE-484C-BC25-B57440B3DB27}" type="parTrans" cxnId="{BB846441-0F5D-9242-B41B-8918D3CD1050}">
      <dgm:prSet/>
      <dgm:spPr/>
      <dgm:t>
        <a:bodyPr/>
        <a:lstStyle/>
        <a:p>
          <a:endParaRPr lang="en-GB"/>
        </a:p>
      </dgm:t>
    </dgm:pt>
    <dgm:pt modelId="{C5992B6D-1CFB-874D-9D8E-E926A22B9112}" type="sibTrans" cxnId="{BB846441-0F5D-9242-B41B-8918D3CD1050}">
      <dgm:prSet/>
      <dgm:spPr/>
      <dgm:t>
        <a:bodyPr/>
        <a:lstStyle/>
        <a:p>
          <a:endParaRPr lang="en-GB"/>
        </a:p>
      </dgm:t>
    </dgm:pt>
    <dgm:pt modelId="{30F59265-1E9A-0144-8AD5-79213D749193}">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Tooth</a:t>
          </a:r>
          <a:r>
            <a:rPr lang="en-US" sz="1800" dirty="0"/>
            <a:t> </a:t>
          </a:r>
          <a:r>
            <a:rPr lang="en-US" sz="2800" dirty="0">
              <a:latin typeface="Verdana" panose="020B0604030504040204" pitchFamily="34" charset="0"/>
              <a:ea typeface="Verdana" panose="020B0604030504040204" pitchFamily="34" charset="0"/>
              <a:cs typeface="Verdana" panose="020B0604030504040204" pitchFamily="34" charset="0"/>
            </a:rPr>
            <a:t>staining</a:t>
          </a:r>
          <a:r>
            <a:rPr lang="en-US" sz="2800" baseline="-25000" dirty="0">
              <a:latin typeface="Verdana" panose="020B0604030504040204" pitchFamily="34" charset="0"/>
              <a:ea typeface="Verdana" panose="020B0604030504040204" pitchFamily="34" charset="0"/>
              <a:cs typeface="Verdana" panose="020B0604030504040204" pitchFamily="34" charset="0"/>
            </a:rPr>
            <a:t>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230A687A-656C-1C49-89CC-3E3CB1D7EF1A}" type="parTrans" cxnId="{135E7B31-2D2B-F048-912A-1B60DDAE4862}">
      <dgm:prSet/>
      <dgm:spPr/>
      <dgm:t>
        <a:bodyPr/>
        <a:lstStyle/>
        <a:p>
          <a:endParaRPr lang="en-GB"/>
        </a:p>
      </dgm:t>
    </dgm:pt>
    <dgm:pt modelId="{CE6041A8-CD92-3A4D-9EAB-6C9D23EBB94C}" type="sibTrans" cxnId="{135E7B31-2D2B-F048-912A-1B60DDAE4862}">
      <dgm:prSet/>
      <dgm:spPr/>
      <dgm:t>
        <a:bodyPr/>
        <a:lstStyle/>
        <a:p>
          <a:endParaRPr lang="en-GB"/>
        </a:p>
      </dgm:t>
    </dgm:pt>
    <dgm:pt modelId="{7536564E-982E-0D4A-B3C8-1879F722D5D2}">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Altered taste sensation</a:t>
          </a:r>
          <a:r>
            <a:rPr lang="en-US" sz="2800" baseline="-25000" dirty="0">
              <a:latin typeface="Verdana" panose="020B0604030504040204" pitchFamily="34" charset="0"/>
              <a:ea typeface="Verdana" panose="020B0604030504040204" pitchFamily="34" charset="0"/>
              <a:cs typeface="Verdana" panose="020B0604030504040204" pitchFamily="34" charset="0"/>
            </a:rPr>
            <a:t>3,11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2778FCB8-4A8B-1343-9849-AB7E62FB35E9}" type="parTrans" cxnId="{DFA527B4-DBF4-354C-B037-AB8E50B56B8E}">
      <dgm:prSet/>
      <dgm:spPr/>
      <dgm:t>
        <a:bodyPr/>
        <a:lstStyle/>
        <a:p>
          <a:endParaRPr lang="en-GB"/>
        </a:p>
      </dgm:t>
    </dgm:pt>
    <dgm:pt modelId="{A86E3DAB-9450-2848-9D3E-9C6A9E2FA1CC}" type="sibTrans" cxnId="{DFA527B4-DBF4-354C-B037-AB8E50B56B8E}">
      <dgm:prSet/>
      <dgm:spPr/>
      <dgm:t>
        <a:bodyPr/>
        <a:lstStyle/>
        <a:p>
          <a:endParaRPr lang="en-GB"/>
        </a:p>
      </dgm:t>
    </dgm:pt>
    <dgm:pt modelId="{B44544BD-134D-1640-9985-7248B92EAC31}">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Drug resistance</a:t>
          </a:r>
          <a:r>
            <a:rPr lang="en-US" sz="2800" baseline="-25000" dirty="0">
              <a:latin typeface="Verdana" panose="020B0604030504040204" pitchFamily="34" charset="0"/>
              <a:ea typeface="Verdana" panose="020B0604030504040204" pitchFamily="34" charset="0"/>
              <a:cs typeface="Verdana" panose="020B0604030504040204" pitchFamily="34" charset="0"/>
            </a:rPr>
            <a:t>4</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18B98A17-F10D-984F-B151-D92E0CB127B1}" type="parTrans" cxnId="{A8A60A92-1F8A-2F48-95FF-74385D6B6513}">
      <dgm:prSet/>
      <dgm:spPr/>
      <dgm:t>
        <a:bodyPr/>
        <a:lstStyle/>
        <a:p>
          <a:endParaRPr lang="en-GB"/>
        </a:p>
      </dgm:t>
    </dgm:pt>
    <dgm:pt modelId="{112C719D-CDB5-F341-B811-4FF8304E93B8}" type="sibTrans" cxnId="{A8A60A92-1F8A-2F48-95FF-74385D6B6513}">
      <dgm:prSet/>
      <dgm:spPr/>
      <dgm:t>
        <a:bodyPr/>
        <a:lstStyle/>
        <a:p>
          <a:endParaRPr lang="en-GB"/>
        </a:p>
      </dgm:t>
    </dgm:pt>
    <dgm:pt modelId="{892724DB-6D7A-4A46-88E4-0F3AC4D83B7D}">
      <dgm:prSet custT="1"/>
      <dgm:spPr/>
      <dgm:t>
        <a:bodyPr/>
        <a:lstStyle/>
        <a:p>
          <a:r>
            <a:rPr lang="en-US" sz="2800">
              <a:latin typeface="Verdana" panose="020B0604030504040204" pitchFamily="34" charset="0"/>
              <a:ea typeface="Verdana" panose="020B0604030504040204" pitchFamily="34" charset="0"/>
              <a:cs typeface="Verdana" panose="020B0604030504040204" pitchFamily="34" charset="0"/>
            </a:rPr>
            <a:t>Allergic dermatitis</a:t>
          </a:r>
          <a:r>
            <a:rPr lang="en-US" sz="2800" baseline="-25000">
              <a:latin typeface="Verdana" panose="020B0604030504040204" pitchFamily="34" charset="0"/>
              <a:ea typeface="Verdana" panose="020B0604030504040204" pitchFamily="34" charset="0"/>
              <a:cs typeface="Verdana" panose="020B0604030504040204" pitchFamily="34" charset="0"/>
            </a:rPr>
            <a:t>3,11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CFF50388-295E-EA4B-A899-BD54995BFDF8}" type="parTrans" cxnId="{346C45CB-EEDB-7A4D-A969-AE94A9C8D58D}">
      <dgm:prSet/>
      <dgm:spPr/>
      <dgm:t>
        <a:bodyPr/>
        <a:lstStyle/>
        <a:p>
          <a:endParaRPr lang="en-GB"/>
        </a:p>
      </dgm:t>
    </dgm:pt>
    <dgm:pt modelId="{29881599-C925-3147-BCC9-D0881725A76D}" type="sibTrans" cxnId="{346C45CB-EEDB-7A4D-A969-AE94A9C8D58D}">
      <dgm:prSet/>
      <dgm:spPr/>
      <dgm:t>
        <a:bodyPr/>
        <a:lstStyle/>
        <a:p>
          <a:endParaRPr lang="en-GB"/>
        </a:p>
      </dgm:t>
    </dgm:pt>
    <dgm:pt modelId="{D4F2D62D-5B8C-5F44-BA8A-D1270BDE6F9C}" type="pres">
      <dgm:prSet presAssocID="{F68E83D9-98CE-EA46-927E-80CA52F60390}" presName="cycle" presStyleCnt="0">
        <dgm:presLayoutVars>
          <dgm:chMax val="1"/>
          <dgm:dir/>
          <dgm:animLvl val="ctr"/>
          <dgm:resizeHandles val="exact"/>
        </dgm:presLayoutVars>
      </dgm:prSet>
      <dgm:spPr/>
    </dgm:pt>
    <dgm:pt modelId="{C5AB9EB1-FA2C-2946-BFDA-93771BC25001}" type="pres">
      <dgm:prSet presAssocID="{1C528161-626D-3E43-A581-25F6D310CA11}" presName="centerShape" presStyleLbl="node0" presStyleIdx="0" presStyleCnt="1" custScaleX="143716" custScaleY="114033" custLinFactNeighborX="449" custLinFactNeighborY="-4495"/>
      <dgm:spPr/>
    </dgm:pt>
    <dgm:pt modelId="{F1D74398-F572-5341-A6AB-41C5F907E0DF}" type="pres">
      <dgm:prSet presAssocID="{64631C12-7875-EF43-B78C-86817DD7811E}" presName="parTrans" presStyleLbl="bgSibTrans2D1" presStyleIdx="0" presStyleCnt="6"/>
      <dgm:spPr/>
    </dgm:pt>
    <dgm:pt modelId="{BDC01666-6094-C64F-87D3-37576363549C}" type="pres">
      <dgm:prSet presAssocID="{5887F482-BB2F-9143-BF54-76771BE65335}" presName="node" presStyleLbl="node1" presStyleIdx="0" presStyleCnt="6" custScaleX="143792" custRadScaleRad="100225" custRadScaleInc="12780">
        <dgm:presLayoutVars>
          <dgm:bulletEnabled val="1"/>
        </dgm:presLayoutVars>
      </dgm:prSet>
      <dgm:spPr/>
    </dgm:pt>
    <dgm:pt modelId="{C0398744-4AB1-D64E-8B39-D3F99E3AE711}" type="pres">
      <dgm:prSet presAssocID="{9971F4DA-E4BE-484C-BC25-B57440B3DB27}" presName="parTrans" presStyleLbl="bgSibTrans2D1" presStyleIdx="1" presStyleCnt="6"/>
      <dgm:spPr/>
    </dgm:pt>
    <dgm:pt modelId="{98E3EAB4-C797-9648-987D-6613AB4CDD3C}" type="pres">
      <dgm:prSet presAssocID="{D9094A61-CBF6-844D-B045-1456C1EDB658}" presName="node" presStyleLbl="node1" presStyleIdx="1" presStyleCnt="6" custScaleX="142963" custRadScaleRad="105939" custRadScaleInc="-11106">
        <dgm:presLayoutVars>
          <dgm:bulletEnabled val="1"/>
        </dgm:presLayoutVars>
      </dgm:prSet>
      <dgm:spPr/>
    </dgm:pt>
    <dgm:pt modelId="{44CF03E8-45A0-5E46-AF02-0583A8A6D798}" type="pres">
      <dgm:prSet presAssocID="{230A687A-656C-1C49-89CC-3E3CB1D7EF1A}" presName="parTrans" presStyleLbl="bgSibTrans2D1" presStyleIdx="2" presStyleCnt="6"/>
      <dgm:spPr/>
    </dgm:pt>
    <dgm:pt modelId="{06CE7FE2-6F32-EA46-A85B-7B65940BDD65}" type="pres">
      <dgm:prSet presAssocID="{30F59265-1E9A-0144-8AD5-79213D749193}" presName="node" presStyleLbl="node1" presStyleIdx="2" presStyleCnt="6" custScaleX="142652">
        <dgm:presLayoutVars>
          <dgm:bulletEnabled val="1"/>
        </dgm:presLayoutVars>
      </dgm:prSet>
      <dgm:spPr/>
    </dgm:pt>
    <dgm:pt modelId="{5199848E-F2E0-6049-AD9A-D81AFD1550D9}" type="pres">
      <dgm:prSet presAssocID="{2778FCB8-4A8B-1343-9849-AB7E62FB35E9}" presName="parTrans" presStyleLbl="bgSibTrans2D1" presStyleIdx="3" presStyleCnt="6"/>
      <dgm:spPr/>
    </dgm:pt>
    <dgm:pt modelId="{D923BA89-355C-DB42-B837-CD3D7A97F311}" type="pres">
      <dgm:prSet presAssocID="{7536564E-982E-0D4A-B3C8-1879F722D5D2}" presName="node" presStyleLbl="node1" presStyleIdx="3" presStyleCnt="6" custScaleX="137169" custScaleY="100097" custRadScaleRad="103524" custRadScaleInc="6222">
        <dgm:presLayoutVars>
          <dgm:bulletEnabled val="1"/>
        </dgm:presLayoutVars>
      </dgm:prSet>
      <dgm:spPr/>
    </dgm:pt>
    <dgm:pt modelId="{AD947CDA-FD28-DB4C-8D14-B674E3DD8F51}" type="pres">
      <dgm:prSet presAssocID="{18B98A17-F10D-984F-B151-D92E0CB127B1}" presName="parTrans" presStyleLbl="bgSibTrans2D1" presStyleIdx="4" presStyleCnt="6"/>
      <dgm:spPr/>
    </dgm:pt>
    <dgm:pt modelId="{CF712505-7F30-3745-BCF7-59570A4A5DF4}" type="pres">
      <dgm:prSet presAssocID="{B44544BD-134D-1640-9985-7248B92EAC31}" presName="node" presStyleLbl="node1" presStyleIdx="4" presStyleCnt="6" custScaleX="144045" custRadScaleRad="104741" custRadScaleInc="13008">
        <dgm:presLayoutVars>
          <dgm:bulletEnabled val="1"/>
        </dgm:presLayoutVars>
      </dgm:prSet>
      <dgm:spPr/>
    </dgm:pt>
    <dgm:pt modelId="{DBA274EA-1537-1641-981D-192813F4D258}" type="pres">
      <dgm:prSet presAssocID="{CFF50388-295E-EA4B-A899-BD54995BFDF8}" presName="parTrans" presStyleLbl="bgSibTrans2D1" presStyleIdx="5" presStyleCnt="6"/>
      <dgm:spPr/>
    </dgm:pt>
    <dgm:pt modelId="{1EBCA3E7-1097-C745-AE8E-9D914A49230B}" type="pres">
      <dgm:prSet presAssocID="{892724DB-6D7A-4A46-88E4-0F3AC4D83B7D}" presName="node" presStyleLbl="node1" presStyleIdx="5" presStyleCnt="6" custScaleX="159894" custRadScaleRad="103581" custRadScaleInc="-7062">
        <dgm:presLayoutVars>
          <dgm:bulletEnabled val="1"/>
        </dgm:presLayoutVars>
      </dgm:prSet>
      <dgm:spPr/>
    </dgm:pt>
  </dgm:ptLst>
  <dgm:cxnLst>
    <dgm:cxn modelId="{A69D4001-6BF6-0645-A6F5-84DD79A6ECE9}" srcId="{1C528161-626D-3E43-A581-25F6D310CA11}" destId="{5887F482-BB2F-9143-BF54-76771BE65335}" srcOrd="0" destOrd="0" parTransId="{64631C12-7875-EF43-B78C-86817DD7811E}" sibTransId="{6E311709-029F-8E4B-AD74-169342C19B5C}"/>
    <dgm:cxn modelId="{2E610A0D-03D0-7440-AB36-A01F1F1820A2}" type="presOf" srcId="{30F59265-1E9A-0144-8AD5-79213D749193}" destId="{06CE7FE2-6F32-EA46-A85B-7B65940BDD65}" srcOrd="0" destOrd="0" presId="urn:microsoft.com/office/officeart/2005/8/layout/radial4"/>
    <dgm:cxn modelId="{C979DB1A-0DD3-EA4A-99D1-E1FA4B941DA2}" type="presOf" srcId="{892724DB-6D7A-4A46-88E4-0F3AC4D83B7D}" destId="{1EBCA3E7-1097-C745-AE8E-9D914A49230B}" srcOrd="0" destOrd="0" presId="urn:microsoft.com/office/officeart/2005/8/layout/radial4"/>
    <dgm:cxn modelId="{3DC90222-A7C3-A844-91AA-4D1AD5FCFFF7}" type="presOf" srcId="{230A687A-656C-1C49-89CC-3E3CB1D7EF1A}" destId="{44CF03E8-45A0-5E46-AF02-0583A8A6D798}" srcOrd="0" destOrd="0" presId="urn:microsoft.com/office/officeart/2005/8/layout/radial4"/>
    <dgm:cxn modelId="{20699D22-E312-3843-A40E-56B9CAC64023}" type="presOf" srcId="{1C528161-626D-3E43-A581-25F6D310CA11}" destId="{C5AB9EB1-FA2C-2946-BFDA-93771BC25001}" srcOrd="0" destOrd="0" presId="urn:microsoft.com/office/officeart/2005/8/layout/radial4"/>
    <dgm:cxn modelId="{03B59E22-502D-694B-81E3-B973A6449FAF}" type="presOf" srcId="{9971F4DA-E4BE-484C-BC25-B57440B3DB27}" destId="{C0398744-4AB1-D64E-8B39-D3F99E3AE711}" srcOrd="0" destOrd="0" presId="urn:microsoft.com/office/officeart/2005/8/layout/radial4"/>
    <dgm:cxn modelId="{135E7B31-2D2B-F048-912A-1B60DDAE4862}" srcId="{1C528161-626D-3E43-A581-25F6D310CA11}" destId="{30F59265-1E9A-0144-8AD5-79213D749193}" srcOrd="2" destOrd="0" parTransId="{230A687A-656C-1C49-89CC-3E3CB1D7EF1A}" sibTransId="{CE6041A8-CD92-3A4D-9EAB-6C9D23EBB94C}"/>
    <dgm:cxn modelId="{C3C96C34-4BC1-624A-97C9-C9D70A768067}" type="presOf" srcId="{B44544BD-134D-1640-9985-7248B92EAC31}" destId="{CF712505-7F30-3745-BCF7-59570A4A5DF4}" srcOrd="0" destOrd="0" presId="urn:microsoft.com/office/officeart/2005/8/layout/radial4"/>
    <dgm:cxn modelId="{BB846441-0F5D-9242-B41B-8918D3CD1050}" srcId="{1C528161-626D-3E43-A581-25F6D310CA11}" destId="{D9094A61-CBF6-844D-B045-1456C1EDB658}" srcOrd="1" destOrd="0" parTransId="{9971F4DA-E4BE-484C-BC25-B57440B3DB27}" sibTransId="{C5992B6D-1CFB-874D-9D8E-E926A22B9112}"/>
    <dgm:cxn modelId="{192C2146-1193-4B46-A557-5FF319367A87}" type="presOf" srcId="{CFF50388-295E-EA4B-A899-BD54995BFDF8}" destId="{DBA274EA-1537-1641-981D-192813F4D258}" srcOrd="0" destOrd="0" presId="urn:microsoft.com/office/officeart/2005/8/layout/radial4"/>
    <dgm:cxn modelId="{A5DACB57-F78D-E441-8287-CFEFBFC10945}" type="presOf" srcId="{2778FCB8-4A8B-1343-9849-AB7E62FB35E9}" destId="{5199848E-F2E0-6049-AD9A-D81AFD1550D9}" srcOrd="0" destOrd="0" presId="urn:microsoft.com/office/officeart/2005/8/layout/radial4"/>
    <dgm:cxn modelId="{99821A87-B916-1B4A-ACBE-7ECE8E7D6DF4}" type="presOf" srcId="{D9094A61-CBF6-844D-B045-1456C1EDB658}" destId="{98E3EAB4-C797-9648-987D-6613AB4CDD3C}" srcOrd="0" destOrd="0" presId="urn:microsoft.com/office/officeart/2005/8/layout/radial4"/>
    <dgm:cxn modelId="{A8A60A92-1F8A-2F48-95FF-74385D6B6513}" srcId="{1C528161-626D-3E43-A581-25F6D310CA11}" destId="{B44544BD-134D-1640-9985-7248B92EAC31}" srcOrd="4" destOrd="0" parTransId="{18B98A17-F10D-984F-B151-D92E0CB127B1}" sibTransId="{112C719D-CDB5-F341-B811-4FF8304E93B8}"/>
    <dgm:cxn modelId="{40B47DA2-9CD3-E04E-8F83-CBA845191842}" type="presOf" srcId="{5887F482-BB2F-9143-BF54-76771BE65335}" destId="{BDC01666-6094-C64F-87D3-37576363549C}" srcOrd="0" destOrd="0" presId="urn:microsoft.com/office/officeart/2005/8/layout/radial4"/>
    <dgm:cxn modelId="{2512D3B2-BCEC-B54C-9C58-E9B3024DC478}" srcId="{F68E83D9-98CE-EA46-927E-80CA52F60390}" destId="{1C528161-626D-3E43-A581-25F6D310CA11}" srcOrd="0" destOrd="0" parTransId="{679573DD-9D19-8B4C-A187-DFF894691E78}" sibTransId="{5AF775F1-E7AD-4844-9944-F804B188464B}"/>
    <dgm:cxn modelId="{DFA527B4-DBF4-354C-B037-AB8E50B56B8E}" srcId="{1C528161-626D-3E43-A581-25F6D310CA11}" destId="{7536564E-982E-0D4A-B3C8-1879F722D5D2}" srcOrd="3" destOrd="0" parTransId="{2778FCB8-4A8B-1343-9849-AB7E62FB35E9}" sibTransId="{A86E3DAB-9450-2848-9D3E-9C6A9E2FA1CC}"/>
    <dgm:cxn modelId="{160730BB-D207-834A-A1F8-9F80D1DD74F0}" type="presOf" srcId="{F68E83D9-98CE-EA46-927E-80CA52F60390}" destId="{D4F2D62D-5B8C-5F44-BA8A-D1270BDE6F9C}" srcOrd="0" destOrd="0" presId="urn:microsoft.com/office/officeart/2005/8/layout/radial4"/>
    <dgm:cxn modelId="{0B8E8EC8-6569-3E47-9092-5188BED48941}" type="presOf" srcId="{64631C12-7875-EF43-B78C-86817DD7811E}" destId="{F1D74398-F572-5341-A6AB-41C5F907E0DF}" srcOrd="0" destOrd="0" presId="urn:microsoft.com/office/officeart/2005/8/layout/radial4"/>
    <dgm:cxn modelId="{346C45CB-EEDB-7A4D-A969-AE94A9C8D58D}" srcId="{1C528161-626D-3E43-A581-25F6D310CA11}" destId="{892724DB-6D7A-4A46-88E4-0F3AC4D83B7D}" srcOrd="5" destOrd="0" parTransId="{CFF50388-295E-EA4B-A899-BD54995BFDF8}" sibTransId="{29881599-C925-3147-BCC9-D0881725A76D}"/>
    <dgm:cxn modelId="{4ABF4CD3-C146-D241-B9E5-3A0740CBAD44}" type="presOf" srcId="{18B98A17-F10D-984F-B151-D92E0CB127B1}" destId="{AD947CDA-FD28-DB4C-8D14-B674E3DD8F51}" srcOrd="0" destOrd="0" presId="urn:microsoft.com/office/officeart/2005/8/layout/radial4"/>
    <dgm:cxn modelId="{6A7847EF-B5C7-0A4B-A4C3-03BB60E223ED}" type="presOf" srcId="{7536564E-982E-0D4A-B3C8-1879F722D5D2}" destId="{D923BA89-355C-DB42-B837-CD3D7A97F311}" srcOrd="0" destOrd="0" presId="urn:microsoft.com/office/officeart/2005/8/layout/radial4"/>
    <dgm:cxn modelId="{8C8EBFE9-E0C9-704A-A687-5BFB69C1FEC9}" type="presParOf" srcId="{D4F2D62D-5B8C-5F44-BA8A-D1270BDE6F9C}" destId="{C5AB9EB1-FA2C-2946-BFDA-93771BC25001}" srcOrd="0" destOrd="0" presId="urn:microsoft.com/office/officeart/2005/8/layout/radial4"/>
    <dgm:cxn modelId="{2F10FEEB-0BAB-7540-8EBC-929CE9F32934}" type="presParOf" srcId="{D4F2D62D-5B8C-5F44-BA8A-D1270BDE6F9C}" destId="{F1D74398-F572-5341-A6AB-41C5F907E0DF}" srcOrd="1" destOrd="0" presId="urn:microsoft.com/office/officeart/2005/8/layout/radial4"/>
    <dgm:cxn modelId="{753497DA-0284-824D-A121-FA0FDE5EF068}" type="presParOf" srcId="{D4F2D62D-5B8C-5F44-BA8A-D1270BDE6F9C}" destId="{BDC01666-6094-C64F-87D3-37576363549C}" srcOrd="2" destOrd="0" presId="urn:microsoft.com/office/officeart/2005/8/layout/radial4"/>
    <dgm:cxn modelId="{CDD83A30-2562-3C43-AD4B-93AD405FEFD6}" type="presParOf" srcId="{D4F2D62D-5B8C-5F44-BA8A-D1270BDE6F9C}" destId="{C0398744-4AB1-D64E-8B39-D3F99E3AE711}" srcOrd="3" destOrd="0" presId="urn:microsoft.com/office/officeart/2005/8/layout/radial4"/>
    <dgm:cxn modelId="{860BE4F1-988C-0449-AF81-38BF8E85055D}" type="presParOf" srcId="{D4F2D62D-5B8C-5F44-BA8A-D1270BDE6F9C}" destId="{98E3EAB4-C797-9648-987D-6613AB4CDD3C}" srcOrd="4" destOrd="0" presId="urn:microsoft.com/office/officeart/2005/8/layout/radial4"/>
    <dgm:cxn modelId="{ABEE6113-13BD-6F49-9D6A-9E1A82EBCA1E}" type="presParOf" srcId="{D4F2D62D-5B8C-5F44-BA8A-D1270BDE6F9C}" destId="{44CF03E8-45A0-5E46-AF02-0583A8A6D798}" srcOrd="5" destOrd="0" presId="urn:microsoft.com/office/officeart/2005/8/layout/radial4"/>
    <dgm:cxn modelId="{12C9BC47-D368-4D44-B7D6-C2D4E3851FAA}" type="presParOf" srcId="{D4F2D62D-5B8C-5F44-BA8A-D1270BDE6F9C}" destId="{06CE7FE2-6F32-EA46-A85B-7B65940BDD65}" srcOrd="6" destOrd="0" presId="urn:microsoft.com/office/officeart/2005/8/layout/radial4"/>
    <dgm:cxn modelId="{2445EA36-9C41-6343-84F5-3D99EFFB1A77}" type="presParOf" srcId="{D4F2D62D-5B8C-5F44-BA8A-D1270BDE6F9C}" destId="{5199848E-F2E0-6049-AD9A-D81AFD1550D9}" srcOrd="7" destOrd="0" presId="urn:microsoft.com/office/officeart/2005/8/layout/radial4"/>
    <dgm:cxn modelId="{1D1CD8A2-AD3C-9947-81EA-023CBD081FF9}" type="presParOf" srcId="{D4F2D62D-5B8C-5F44-BA8A-D1270BDE6F9C}" destId="{D923BA89-355C-DB42-B837-CD3D7A97F311}" srcOrd="8" destOrd="0" presId="urn:microsoft.com/office/officeart/2005/8/layout/radial4"/>
    <dgm:cxn modelId="{41071B44-5AD3-0E43-B358-C13EB40DDC54}" type="presParOf" srcId="{D4F2D62D-5B8C-5F44-BA8A-D1270BDE6F9C}" destId="{AD947CDA-FD28-DB4C-8D14-B674E3DD8F51}" srcOrd="9" destOrd="0" presId="urn:microsoft.com/office/officeart/2005/8/layout/radial4"/>
    <dgm:cxn modelId="{CF670E19-3EF1-4649-A67A-2F31CE6B28E6}" type="presParOf" srcId="{D4F2D62D-5B8C-5F44-BA8A-D1270BDE6F9C}" destId="{CF712505-7F30-3745-BCF7-59570A4A5DF4}" srcOrd="10" destOrd="0" presId="urn:microsoft.com/office/officeart/2005/8/layout/radial4"/>
    <dgm:cxn modelId="{2CDDB5F1-E67D-1A44-8962-5D8674B5A7E1}" type="presParOf" srcId="{D4F2D62D-5B8C-5F44-BA8A-D1270BDE6F9C}" destId="{DBA274EA-1537-1641-981D-192813F4D258}" srcOrd="11" destOrd="0" presId="urn:microsoft.com/office/officeart/2005/8/layout/radial4"/>
    <dgm:cxn modelId="{7D604D18-68FE-4B43-B78A-C0A0C2D73486}" type="presParOf" srcId="{D4F2D62D-5B8C-5F44-BA8A-D1270BDE6F9C}" destId="{1EBCA3E7-1097-C745-AE8E-9D914A49230B}" srcOrd="12" destOrd="0" presId="urn:microsoft.com/office/officeart/2005/8/layout/radial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9D117C-ADB0-B24E-B774-9ED6CF42410F}" type="doc">
      <dgm:prSet loTypeId="urn:microsoft.com/office/officeart/2005/8/layout/matrix3" loCatId="matrix" qsTypeId="urn:microsoft.com/office/officeart/2005/8/quickstyle/simple3" qsCatId="simple" csTypeId="urn:microsoft.com/office/officeart/2005/8/colors/accent1_2" csCatId="accent1" phldr="1"/>
      <dgm:spPr/>
      <dgm:t>
        <a:bodyPr/>
        <a:lstStyle/>
        <a:p>
          <a:endParaRPr lang="en-GB"/>
        </a:p>
      </dgm:t>
    </dgm:pt>
    <dgm:pt modelId="{ABEAFBC9-6A2D-C04E-9DFD-46396C95DB04}">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Safer</a:t>
          </a:r>
          <a:r>
            <a:rPr lang="en-US" sz="2800" baseline="-25000" dirty="0">
              <a:latin typeface="Verdana" panose="020B0604030504040204" pitchFamily="34" charset="0"/>
              <a:ea typeface="Verdana" panose="020B0604030504040204" pitchFamily="34" charset="0"/>
              <a:cs typeface="Verdana" panose="020B0604030504040204" pitchFamily="34" charset="0"/>
            </a:rPr>
            <a:t>4,11</a:t>
          </a:r>
          <a:r>
            <a:rPr lang="en-US" sz="2800" dirty="0">
              <a:latin typeface="Verdana" panose="020B0604030504040204" pitchFamily="34" charset="0"/>
              <a:ea typeface="Verdana" panose="020B0604030504040204" pitchFamily="34" charset="0"/>
              <a:cs typeface="Verdana" panose="020B0604030504040204" pitchFamily="34" charset="0"/>
            </a:rPr>
            <a:t> </a:t>
          </a:r>
          <a:endParaRPr lang="en-GB" sz="2800" dirty="0">
            <a:latin typeface="Verdana" panose="020B0604030504040204" pitchFamily="34" charset="0"/>
            <a:ea typeface="Verdana" panose="020B0604030504040204" pitchFamily="34" charset="0"/>
            <a:cs typeface="Verdana" panose="020B0604030504040204" pitchFamily="34" charset="0"/>
          </a:endParaRPr>
        </a:p>
      </dgm:t>
    </dgm:pt>
    <dgm:pt modelId="{970983B7-2F0A-B547-8B13-3424D53D2289}" type="parTrans" cxnId="{631EB85A-FB53-9E4A-B55B-15D42B79E510}">
      <dgm:prSet/>
      <dgm:spPr/>
      <dgm:t>
        <a:bodyPr/>
        <a:lstStyle/>
        <a:p>
          <a:endParaRPr lang="en-GB"/>
        </a:p>
      </dgm:t>
    </dgm:pt>
    <dgm:pt modelId="{75D21B87-0013-3E40-9794-4A79E015C780}" type="sibTrans" cxnId="{631EB85A-FB53-9E4A-B55B-15D42B79E510}">
      <dgm:prSet/>
      <dgm:spPr/>
      <dgm:t>
        <a:bodyPr/>
        <a:lstStyle/>
        <a:p>
          <a:endParaRPr lang="en-GB"/>
        </a:p>
      </dgm:t>
    </dgm:pt>
    <dgm:pt modelId="{C19DC9C5-ABD7-2B4A-B4DA-F001BD0A89B1}">
      <dgm:prSet custT="1"/>
      <dgm:spPr/>
      <dgm:t>
        <a:bodyPr/>
        <a:lstStyle/>
        <a:p>
          <a:r>
            <a:rPr lang="en-US" sz="2800">
              <a:latin typeface="Verdana" panose="020B0604030504040204" pitchFamily="34" charset="0"/>
              <a:ea typeface="Verdana" panose="020B0604030504040204" pitchFamily="34" charset="0"/>
              <a:cs typeface="Verdana" panose="020B0604030504040204" pitchFamily="34" charset="0"/>
            </a:rPr>
            <a:t>Cost-effective</a:t>
          </a:r>
          <a:r>
            <a:rPr lang="en-US" sz="2800" baseline="-25000">
              <a:latin typeface="Verdana" panose="020B0604030504040204" pitchFamily="34" charset="0"/>
              <a:ea typeface="Verdana" panose="020B0604030504040204" pitchFamily="34" charset="0"/>
              <a:cs typeface="Verdana" panose="020B0604030504040204" pitchFamily="34" charset="0"/>
            </a:rPr>
            <a:t>4,11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DCA1DFA7-CB80-354F-9E3E-3EBD77A6F287}" type="parTrans" cxnId="{CBA8B719-75CD-AC40-A9C8-5F6DE9BE43D6}">
      <dgm:prSet/>
      <dgm:spPr/>
      <dgm:t>
        <a:bodyPr/>
        <a:lstStyle/>
        <a:p>
          <a:endParaRPr lang="en-GB"/>
        </a:p>
      </dgm:t>
    </dgm:pt>
    <dgm:pt modelId="{18A86C3A-D10E-E240-A824-F6A04322BDF0}" type="sibTrans" cxnId="{CBA8B719-75CD-AC40-A9C8-5F6DE9BE43D6}">
      <dgm:prSet/>
      <dgm:spPr/>
      <dgm:t>
        <a:bodyPr/>
        <a:lstStyle/>
        <a:p>
          <a:endParaRPr lang="en-GB"/>
        </a:p>
      </dgm:t>
    </dgm:pt>
    <dgm:pt modelId="{273F8244-9C48-3F41-BEFB-25C71A8CBC49}">
      <dgm:prSet custT="1"/>
      <dgm:spPr/>
      <dgm:t>
        <a:bodyPr/>
        <a:lstStyle/>
        <a:p>
          <a:r>
            <a:rPr lang="en-GB" sz="2800" dirty="0">
              <a:latin typeface="Verdana" panose="020B0604030504040204" pitchFamily="34" charset="0"/>
              <a:ea typeface="Verdana" panose="020B0604030504040204" pitchFamily="34" charset="0"/>
              <a:cs typeface="Verdana" panose="020B0604030504040204" pitchFamily="34" charset="0"/>
            </a:rPr>
            <a:t>Patient compliance</a:t>
          </a:r>
          <a:r>
            <a:rPr lang="en-GB" sz="2800" baseline="-25000" dirty="0">
              <a:latin typeface="Verdana" panose="020B0604030504040204" pitchFamily="34" charset="0"/>
              <a:ea typeface="Verdana" panose="020B0604030504040204" pitchFamily="34" charset="0"/>
              <a:cs typeface="Verdana" panose="020B0604030504040204" pitchFamily="34" charset="0"/>
            </a:rPr>
            <a:t>4,11</a:t>
          </a:r>
        </a:p>
      </dgm:t>
    </dgm:pt>
    <dgm:pt modelId="{DE7EE608-1F5D-634E-8419-748BAC961F65}" type="parTrans" cxnId="{C8BFCC6E-D0B3-634B-B0C6-C14E6603F8AC}">
      <dgm:prSet/>
      <dgm:spPr/>
      <dgm:t>
        <a:bodyPr/>
        <a:lstStyle/>
        <a:p>
          <a:endParaRPr lang="en-GB"/>
        </a:p>
      </dgm:t>
    </dgm:pt>
    <dgm:pt modelId="{C877FEC6-1577-9E44-8E74-925E7270F7AF}" type="sibTrans" cxnId="{C8BFCC6E-D0B3-634B-B0C6-C14E6603F8AC}">
      <dgm:prSet/>
      <dgm:spPr/>
      <dgm:t>
        <a:bodyPr/>
        <a:lstStyle/>
        <a:p>
          <a:endParaRPr lang="en-GB"/>
        </a:p>
      </dgm:t>
    </dgm:pt>
    <dgm:pt modelId="{20DCE3C9-12B3-554F-8472-E5E97348F800}">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Eco-friendly</a:t>
          </a:r>
          <a:r>
            <a:rPr lang="en-US" sz="2800" baseline="-25000" dirty="0">
              <a:latin typeface="Verdana" panose="020B0604030504040204" pitchFamily="34" charset="0"/>
              <a:ea typeface="Verdana" panose="020B0604030504040204" pitchFamily="34" charset="0"/>
              <a:cs typeface="Verdana" panose="020B0604030504040204" pitchFamily="34" charset="0"/>
            </a:rPr>
            <a:t>4,11</a:t>
          </a:r>
          <a:endParaRPr lang="en-GB" sz="2800" baseline="-25000" dirty="0">
            <a:latin typeface="Verdana" panose="020B0604030504040204" pitchFamily="34" charset="0"/>
            <a:ea typeface="Verdana" panose="020B0604030504040204" pitchFamily="34" charset="0"/>
            <a:cs typeface="Verdana" panose="020B0604030504040204" pitchFamily="34" charset="0"/>
          </a:endParaRPr>
        </a:p>
      </dgm:t>
    </dgm:pt>
    <dgm:pt modelId="{E72B868B-9E31-6247-9B50-067BDD58C393}" type="parTrans" cxnId="{C1BA30CC-3603-9347-830F-B22C56285890}">
      <dgm:prSet/>
      <dgm:spPr/>
      <dgm:t>
        <a:bodyPr/>
        <a:lstStyle/>
        <a:p>
          <a:endParaRPr lang="en-GB"/>
        </a:p>
      </dgm:t>
    </dgm:pt>
    <dgm:pt modelId="{5F2403E3-B1F8-C541-9FB2-41E42EA03980}" type="sibTrans" cxnId="{C1BA30CC-3603-9347-830F-B22C56285890}">
      <dgm:prSet/>
      <dgm:spPr/>
      <dgm:t>
        <a:bodyPr/>
        <a:lstStyle/>
        <a:p>
          <a:endParaRPr lang="en-GB"/>
        </a:p>
      </dgm:t>
    </dgm:pt>
    <dgm:pt modelId="{81D1C08C-D94C-EF49-A62F-0CE3D95FDC3E}">
      <dgm:prSet/>
      <dgm:spPr/>
      <dgm:t>
        <a:bodyPr/>
        <a:lstStyle/>
        <a:p>
          <a:endParaRPr lang="en-US"/>
        </a:p>
      </dgm:t>
    </dgm:pt>
    <dgm:pt modelId="{7C01DE1A-326B-964F-B3A9-C281270E8318}" type="parTrans" cxnId="{ABCE34D7-FBAB-3845-8042-EC09BADF473E}">
      <dgm:prSet/>
      <dgm:spPr/>
      <dgm:t>
        <a:bodyPr/>
        <a:lstStyle/>
        <a:p>
          <a:endParaRPr lang="en-GB"/>
        </a:p>
      </dgm:t>
    </dgm:pt>
    <dgm:pt modelId="{9EDD5B1A-22AE-554D-863B-F28AB976C698}" type="sibTrans" cxnId="{ABCE34D7-FBAB-3845-8042-EC09BADF473E}">
      <dgm:prSet/>
      <dgm:spPr/>
      <dgm:t>
        <a:bodyPr/>
        <a:lstStyle/>
        <a:p>
          <a:endParaRPr lang="en-GB"/>
        </a:p>
      </dgm:t>
    </dgm:pt>
    <dgm:pt modelId="{472A97AD-F419-5C4C-86D7-8B7D3675B7C2}">
      <dgm:prSet/>
      <dgm:spPr/>
      <dgm:t>
        <a:bodyPr/>
        <a:lstStyle/>
        <a:p>
          <a:endParaRPr lang="en-US" dirty="0"/>
        </a:p>
      </dgm:t>
    </dgm:pt>
    <dgm:pt modelId="{EBD23672-876D-9B4B-A37B-062CF7409238}" type="parTrans" cxnId="{A9AE104F-5AC5-B446-90A0-3ADA6B9C68DD}">
      <dgm:prSet/>
      <dgm:spPr/>
      <dgm:t>
        <a:bodyPr/>
        <a:lstStyle/>
        <a:p>
          <a:endParaRPr lang="en-US"/>
        </a:p>
      </dgm:t>
    </dgm:pt>
    <dgm:pt modelId="{8C426294-5780-F940-B1FF-6E3A127FF005}" type="sibTrans" cxnId="{A9AE104F-5AC5-B446-90A0-3ADA6B9C68DD}">
      <dgm:prSet/>
      <dgm:spPr/>
      <dgm:t>
        <a:bodyPr/>
        <a:lstStyle/>
        <a:p>
          <a:endParaRPr lang="en-US"/>
        </a:p>
      </dgm:t>
    </dgm:pt>
    <dgm:pt modelId="{A19594B8-F46C-E445-AC2D-DE0AF867283F}" type="pres">
      <dgm:prSet presAssocID="{F19D117C-ADB0-B24E-B774-9ED6CF42410F}" presName="matrix" presStyleCnt="0">
        <dgm:presLayoutVars>
          <dgm:chMax val="1"/>
          <dgm:dir/>
          <dgm:resizeHandles val="exact"/>
        </dgm:presLayoutVars>
      </dgm:prSet>
      <dgm:spPr/>
    </dgm:pt>
    <dgm:pt modelId="{608E2482-2B6A-264E-8102-C92000A42D3F}" type="pres">
      <dgm:prSet presAssocID="{F19D117C-ADB0-B24E-B774-9ED6CF42410F}" presName="diamond" presStyleLbl="bgShp" presStyleIdx="0" presStyleCnt="1" custScaleX="159741"/>
      <dgm:spPr/>
    </dgm:pt>
    <dgm:pt modelId="{A7C133D0-63B8-B046-95E9-549DBF6FE345}" type="pres">
      <dgm:prSet presAssocID="{F19D117C-ADB0-B24E-B774-9ED6CF42410F}" presName="quad1" presStyleLbl="node1" presStyleIdx="0" presStyleCnt="4" custScaleX="152623" custLinFactNeighborX="-22465" custLinFactNeighborY="5011">
        <dgm:presLayoutVars>
          <dgm:chMax val="0"/>
          <dgm:chPref val="0"/>
          <dgm:bulletEnabled val="1"/>
        </dgm:presLayoutVars>
      </dgm:prSet>
      <dgm:spPr/>
    </dgm:pt>
    <dgm:pt modelId="{F96345FD-FF1D-DB41-A358-1212375CC336}" type="pres">
      <dgm:prSet presAssocID="{F19D117C-ADB0-B24E-B774-9ED6CF42410F}" presName="quad2" presStyleLbl="node1" presStyleIdx="1" presStyleCnt="4" custScaleX="145932" custLinFactNeighborX="23849" custLinFactNeighborY="3372">
        <dgm:presLayoutVars>
          <dgm:chMax val="0"/>
          <dgm:chPref val="0"/>
          <dgm:bulletEnabled val="1"/>
        </dgm:presLayoutVars>
      </dgm:prSet>
      <dgm:spPr/>
    </dgm:pt>
    <dgm:pt modelId="{78A4B8C5-16FB-A440-B995-E4271F1BC576}" type="pres">
      <dgm:prSet presAssocID="{F19D117C-ADB0-B24E-B774-9ED6CF42410F}" presName="quad3" presStyleLbl="node1" presStyleIdx="2" presStyleCnt="4" custScaleX="155878" custLinFactNeighborX="-22961" custLinFactNeighborY="-718">
        <dgm:presLayoutVars>
          <dgm:chMax val="0"/>
          <dgm:chPref val="0"/>
          <dgm:bulletEnabled val="1"/>
        </dgm:presLayoutVars>
      </dgm:prSet>
      <dgm:spPr/>
    </dgm:pt>
    <dgm:pt modelId="{DF2955D8-EBDC-F540-8F04-5144D81AB82B}" type="pres">
      <dgm:prSet presAssocID="{F19D117C-ADB0-B24E-B774-9ED6CF42410F}" presName="quad4" presStyleLbl="node1" presStyleIdx="3" presStyleCnt="4" custScaleX="148431" custLinFactNeighborX="24131" custLinFactNeighborY="-1339">
        <dgm:presLayoutVars>
          <dgm:chMax val="0"/>
          <dgm:chPref val="0"/>
          <dgm:bulletEnabled val="1"/>
        </dgm:presLayoutVars>
      </dgm:prSet>
      <dgm:spPr/>
    </dgm:pt>
  </dgm:ptLst>
  <dgm:cxnLst>
    <dgm:cxn modelId="{CBA8B719-75CD-AC40-A9C8-5F6DE9BE43D6}" srcId="{F19D117C-ADB0-B24E-B774-9ED6CF42410F}" destId="{C19DC9C5-ABD7-2B4A-B4DA-F001BD0A89B1}" srcOrd="1" destOrd="0" parTransId="{DCA1DFA7-CB80-354F-9E3E-3EBD77A6F287}" sibTransId="{18A86C3A-D10E-E240-A824-F6A04322BDF0}"/>
    <dgm:cxn modelId="{32839920-5365-D646-8FCE-C4E1080EAFDF}" type="presOf" srcId="{C19DC9C5-ABD7-2B4A-B4DA-F001BD0A89B1}" destId="{F96345FD-FF1D-DB41-A358-1212375CC336}" srcOrd="0" destOrd="0" presId="urn:microsoft.com/office/officeart/2005/8/layout/matrix3"/>
    <dgm:cxn modelId="{A9AE104F-5AC5-B446-90A0-3ADA6B9C68DD}" srcId="{F19D117C-ADB0-B24E-B774-9ED6CF42410F}" destId="{472A97AD-F419-5C4C-86D7-8B7D3675B7C2}" srcOrd="5" destOrd="0" parTransId="{EBD23672-876D-9B4B-A37B-062CF7409238}" sibTransId="{8C426294-5780-F940-B1FF-6E3A127FF005}"/>
    <dgm:cxn modelId="{631EB85A-FB53-9E4A-B55B-15D42B79E510}" srcId="{F19D117C-ADB0-B24E-B774-9ED6CF42410F}" destId="{ABEAFBC9-6A2D-C04E-9DFD-46396C95DB04}" srcOrd="0" destOrd="0" parTransId="{970983B7-2F0A-B547-8B13-3424D53D2289}" sibTransId="{75D21B87-0013-3E40-9794-4A79E015C780}"/>
    <dgm:cxn modelId="{F9799A5D-B7D7-6540-A4A4-22208FAB55A4}" type="presOf" srcId="{20DCE3C9-12B3-554F-8472-E5E97348F800}" destId="{DF2955D8-EBDC-F540-8F04-5144D81AB82B}" srcOrd="0" destOrd="0" presId="urn:microsoft.com/office/officeart/2005/8/layout/matrix3"/>
    <dgm:cxn modelId="{C8BFCC6E-D0B3-634B-B0C6-C14E6603F8AC}" srcId="{F19D117C-ADB0-B24E-B774-9ED6CF42410F}" destId="{273F8244-9C48-3F41-BEFB-25C71A8CBC49}" srcOrd="2" destOrd="0" parTransId="{DE7EE608-1F5D-634E-8419-748BAC961F65}" sibTransId="{C877FEC6-1577-9E44-8E74-925E7270F7AF}"/>
    <dgm:cxn modelId="{2071277C-FA38-5242-98EB-BBF1EBAB9802}" type="presOf" srcId="{F19D117C-ADB0-B24E-B774-9ED6CF42410F}" destId="{A19594B8-F46C-E445-AC2D-DE0AF867283F}" srcOrd="0" destOrd="0" presId="urn:microsoft.com/office/officeart/2005/8/layout/matrix3"/>
    <dgm:cxn modelId="{0D1453C5-1C82-9945-B2C2-033728CA9E8F}" type="presOf" srcId="{273F8244-9C48-3F41-BEFB-25C71A8CBC49}" destId="{78A4B8C5-16FB-A440-B995-E4271F1BC576}" srcOrd="0" destOrd="0" presId="urn:microsoft.com/office/officeart/2005/8/layout/matrix3"/>
    <dgm:cxn modelId="{C1BA30CC-3603-9347-830F-B22C56285890}" srcId="{F19D117C-ADB0-B24E-B774-9ED6CF42410F}" destId="{20DCE3C9-12B3-554F-8472-E5E97348F800}" srcOrd="3" destOrd="0" parTransId="{E72B868B-9E31-6247-9B50-067BDD58C393}" sibTransId="{5F2403E3-B1F8-C541-9FB2-41E42EA03980}"/>
    <dgm:cxn modelId="{ABCE34D7-FBAB-3845-8042-EC09BADF473E}" srcId="{F19D117C-ADB0-B24E-B774-9ED6CF42410F}" destId="{81D1C08C-D94C-EF49-A62F-0CE3D95FDC3E}" srcOrd="4" destOrd="0" parTransId="{7C01DE1A-326B-964F-B3A9-C281270E8318}" sibTransId="{9EDD5B1A-22AE-554D-863B-F28AB976C698}"/>
    <dgm:cxn modelId="{2D9E64E7-E19D-9C41-B49C-BA4CB007A686}" type="presOf" srcId="{ABEAFBC9-6A2D-C04E-9DFD-46396C95DB04}" destId="{A7C133D0-63B8-B046-95E9-549DBF6FE345}" srcOrd="0" destOrd="0" presId="urn:microsoft.com/office/officeart/2005/8/layout/matrix3"/>
    <dgm:cxn modelId="{80D38FFA-79BC-C94E-8B19-BB623B7847A9}" type="presParOf" srcId="{A19594B8-F46C-E445-AC2D-DE0AF867283F}" destId="{608E2482-2B6A-264E-8102-C92000A42D3F}" srcOrd="0" destOrd="0" presId="urn:microsoft.com/office/officeart/2005/8/layout/matrix3"/>
    <dgm:cxn modelId="{7D9F4B55-A167-B649-8B73-8438FB01C1A1}" type="presParOf" srcId="{A19594B8-F46C-E445-AC2D-DE0AF867283F}" destId="{A7C133D0-63B8-B046-95E9-549DBF6FE345}" srcOrd="1" destOrd="0" presId="urn:microsoft.com/office/officeart/2005/8/layout/matrix3"/>
    <dgm:cxn modelId="{C3E17229-39C5-454C-8AC8-AD8F5F18DD9D}" type="presParOf" srcId="{A19594B8-F46C-E445-AC2D-DE0AF867283F}" destId="{F96345FD-FF1D-DB41-A358-1212375CC336}" srcOrd="2" destOrd="0" presId="urn:microsoft.com/office/officeart/2005/8/layout/matrix3"/>
    <dgm:cxn modelId="{1B653F35-7232-784B-9F9F-44C7CB429ACE}" type="presParOf" srcId="{A19594B8-F46C-E445-AC2D-DE0AF867283F}" destId="{78A4B8C5-16FB-A440-B995-E4271F1BC576}" srcOrd="3" destOrd="0" presId="urn:microsoft.com/office/officeart/2005/8/layout/matrix3"/>
    <dgm:cxn modelId="{71FDCF27-31A4-9C44-9A61-0E0E0B94C7AA}" type="presParOf" srcId="{A19594B8-F46C-E445-AC2D-DE0AF867283F}" destId="{DF2955D8-EBDC-F540-8F04-5144D81AB82B}"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CD93885-67F7-E248-A6B3-FE3243CF6709}" type="doc">
      <dgm:prSet loTypeId="urn:microsoft.com/office/officeart/2005/8/layout/radial1" loCatId="" qsTypeId="urn:microsoft.com/office/officeart/2005/8/quickstyle/simple3" qsCatId="simple" csTypeId="urn:microsoft.com/office/officeart/2005/8/colors/accent1_2" csCatId="accent1" phldr="1"/>
      <dgm:spPr/>
      <dgm:t>
        <a:bodyPr/>
        <a:lstStyle/>
        <a:p>
          <a:endParaRPr lang="en-US"/>
        </a:p>
      </dgm:t>
    </dgm:pt>
    <dgm:pt modelId="{4964E32A-4D74-BC40-BE53-FDCA64482971}">
      <dgm:prSet phldrT="[Text]" custT="1"/>
      <dgm:spPr/>
      <dgm:t>
        <a:bodyPr/>
        <a:lstStyle/>
        <a:p>
          <a:r>
            <a:rPr lang="en-US" sz="2400" dirty="0">
              <a:latin typeface="Verdana" panose="020B0604030504040204" pitchFamily="34" charset="0"/>
              <a:ea typeface="Verdana" panose="020B0604030504040204" pitchFamily="34" charset="0"/>
              <a:cs typeface="Verdana" panose="020B0604030504040204" pitchFamily="34" charset="0"/>
            </a:rPr>
            <a:t>Phytochemical</a:t>
          </a:r>
        </a:p>
      </dgm:t>
    </dgm:pt>
    <dgm:pt modelId="{0B667A12-C51B-DB44-9DA0-0B0C970BE3B1}" type="parTrans" cxnId="{33A5453E-0483-4B47-8A93-DC07F74D998F}">
      <dgm:prSet/>
      <dgm:spPr/>
      <dgm:t>
        <a:bodyPr/>
        <a:lstStyle/>
        <a:p>
          <a:endParaRPr lang="en-US"/>
        </a:p>
      </dgm:t>
    </dgm:pt>
    <dgm:pt modelId="{AC82AAB0-6DB7-D04F-BA0D-50370E7397BC}" type="sibTrans" cxnId="{33A5453E-0483-4B47-8A93-DC07F74D998F}">
      <dgm:prSet/>
      <dgm:spPr/>
      <dgm:t>
        <a:bodyPr/>
        <a:lstStyle/>
        <a:p>
          <a:endParaRPr lang="en-US"/>
        </a:p>
      </dgm:t>
    </dgm:pt>
    <dgm:pt modelId="{83491A62-EE3B-9143-BEC5-46C358D39174}">
      <dgm:prSet phldrT="[Text]" custT="1"/>
      <dgm:spPr>
        <a:gradFill rotWithShape="0">
          <a:gsLst>
            <a:gs pos="0">
              <a:schemeClr val="accent1">
                <a:hueOff val="0"/>
                <a:satOff val="0"/>
                <a:lumOff val="0"/>
                <a:alphaOff val="0"/>
                <a:tint val="65000"/>
                <a:lumMod val="110000"/>
              </a:schemeClr>
            </a:gs>
            <a:gs pos="25000">
              <a:schemeClr val="accent1">
                <a:hueOff val="0"/>
                <a:satOff val="0"/>
                <a:lumOff val="0"/>
                <a:alphaOff val="0"/>
                <a:tint val="90000"/>
              </a:schemeClr>
            </a:gs>
          </a:gsLst>
        </a:gradFill>
      </dgm:spPr>
      <dgm:t>
        <a:bodyPr/>
        <a:lstStyle/>
        <a:p>
          <a:r>
            <a:rPr lang="en-US" sz="2000" dirty="0">
              <a:latin typeface="Verdana" panose="020B0604030504040204" pitchFamily="34" charset="0"/>
              <a:ea typeface="Verdana" panose="020B0604030504040204" pitchFamily="34" charset="0"/>
              <a:cs typeface="Verdana" panose="020B0604030504040204" pitchFamily="34" charset="0"/>
            </a:rPr>
            <a:t>tannins</a:t>
          </a:r>
        </a:p>
      </dgm:t>
    </dgm:pt>
    <dgm:pt modelId="{A91E9F2A-0C47-C64B-A2F4-72A8856264C5}" type="parTrans" cxnId="{4D8B7BF8-58DA-6B4C-B302-70F2727D1BF5}">
      <dgm:prSet/>
      <dgm:spPr/>
      <dgm:t>
        <a:bodyPr/>
        <a:lstStyle/>
        <a:p>
          <a:endParaRPr lang="en-US"/>
        </a:p>
      </dgm:t>
    </dgm:pt>
    <dgm:pt modelId="{FFC4CBC3-7EE1-7046-9B06-D030C329296A}" type="sibTrans" cxnId="{4D8B7BF8-58DA-6B4C-B302-70F2727D1BF5}">
      <dgm:prSet/>
      <dgm:spPr/>
      <dgm:t>
        <a:bodyPr/>
        <a:lstStyle/>
        <a:p>
          <a:endParaRPr lang="en-US"/>
        </a:p>
      </dgm:t>
    </dgm:pt>
    <dgm:pt modelId="{45759F3F-AE33-124C-859A-58B558019783}">
      <dgm:prSet phldrT="[Text]" custT="1"/>
      <dgm:spPr/>
      <dgm:t>
        <a:bodyPr/>
        <a:lstStyle/>
        <a:p>
          <a:r>
            <a:rPr lang="en-US" sz="2000" dirty="0">
              <a:latin typeface="Verdana" panose="020B0604030504040204" pitchFamily="34" charset="0"/>
              <a:ea typeface="Verdana" panose="020B0604030504040204" pitchFamily="34" charset="0"/>
              <a:cs typeface="Verdana" panose="020B0604030504040204" pitchFamily="34" charset="0"/>
            </a:rPr>
            <a:t>flavonoids</a:t>
          </a:r>
        </a:p>
      </dgm:t>
    </dgm:pt>
    <dgm:pt modelId="{842E27D1-52DC-B245-903C-7C7B02541ADB}" type="parTrans" cxnId="{FF2BBEB8-20C4-3F43-B89B-515F00696582}">
      <dgm:prSet/>
      <dgm:spPr/>
      <dgm:t>
        <a:bodyPr/>
        <a:lstStyle/>
        <a:p>
          <a:endParaRPr lang="en-US"/>
        </a:p>
      </dgm:t>
    </dgm:pt>
    <dgm:pt modelId="{455CE418-21B6-A04C-81AB-C4776A62F3C5}" type="sibTrans" cxnId="{FF2BBEB8-20C4-3F43-B89B-515F00696582}">
      <dgm:prSet/>
      <dgm:spPr/>
      <dgm:t>
        <a:bodyPr/>
        <a:lstStyle/>
        <a:p>
          <a:endParaRPr lang="en-US"/>
        </a:p>
      </dgm:t>
    </dgm:pt>
    <dgm:pt modelId="{F3E5B04B-EAC6-A842-893F-98107CB2355D}">
      <dgm:prSet phldrT="[Text]" custT="1"/>
      <dgm:spPr/>
      <dgm:t>
        <a:bodyPr/>
        <a:lstStyle/>
        <a:p>
          <a:r>
            <a:rPr lang="en-US" sz="2000" dirty="0">
              <a:latin typeface="Verdana" panose="020B0604030504040204" pitchFamily="34" charset="0"/>
              <a:ea typeface="Verdana" panose="020B0604030504040204" pitchFamily="34" charset="0"/>
              <a:cs typeface="Verdana" panose="020B0604030504040204" pitchFamily="34" charset="0"/>
            </a:rPr>
            <a:t>saponins</a:t>
          </a:r>
        </a:p>
      </dgm:t>
    </dgm:pt>
    <dgm:pt modelId="{32E18D7F-DE20-E141-813B-16D29B237050}" type="parTrans" cxnId="{85566B2C-EE88-354E-8742-403EFDE7A3C6}">
      <dgm:prSet/>
      <dgm:spPr/>
      <dgm:t>
        <a:bodyPr/>
        <a:lstStyle/>
        <a:p>
          <a:endParaRPr lang="en-US"/>
        </a:p>
      </dgm:t>
    </dgm:pt>
    <dgm:pt modelId="{0D427B08-F339-1843-AA7F-6D8CF5DF3F0D}" type="sibTrans" cxnId="{85566B2C-EE88-354E-8742-403EFDE7A3C6}">
      <dgm:prSet/>
      <dgm:spPr/>
      <dgm:t>
        <a:bodyPr/>
        <a:lstStyle/>
        <a:p>
          <a:endParaRPr lang="en-US"/>
        </a:p>
      </dgm:t>
    </dgm:pt>
    <dgm:pt modelId="{94306559-00DB-FF4C-BF9A-024C840BF96D}">
      <dgm:prSet phldrT="[Text]" custT="1"/>
      <dgm:spPr/>
      <dgm:t>
        <a:bodyPr/>
        <a:lstStyle/>
        <a:p>
          <a:r>
            <a:rPr lang="en-US" sz="2000" dirty="0">
              <a:latin typeface="Verdana" panose="020B0604030504040204" pitchFamily="34" charset="0"/>
              <a:ea typeface="Verdana" panose="020B0604030504040204" pitchFamily="34" charset="0"/>
              <a:cs typeface="Verdana" panose="020B0604030504040204" pitchFamily="34" charset="0"/>
            </a:rPr>
            <a:t>alkaloids</a:t>
          </a:r>
        </a:p>
      </dgm:t>
    </dgm:pt>
    <dgm:pt modelId="{5D7E6299-7166-A740-9391-392A4654AAE3}" type="parTrans" cxnId="{13AEAD68-AA6B-BD4D-B582-71BE669AB8A1}">
      <dgm:prSet/>
      <dgm:spPr/>
      <dgm:t>
        <a:bodyPr/>
        <a:lstStyle/>
        <a:p>
          <a:endParaRPr lang="en-US"/>
        </a:p>
      </dgm:t>
    </dgm:pt>
    <dgm:pt modelId="{7D508717-B347-FD4E-9EF0-056AA1FB4586}" type="sibTrans" cxnId="{13AEAD68-AA6B-BD4D-B582-71BE669AB8A1}">
      <dgm:prSet/>
      <dgm:spPr/>
      <dgm:t>
        <a:bodyPr/>
        <a:lstStyle/>
        <a:p>
          <a:endParaRPr lang="en-US"/>
        </a:p>
      </dgm:t>
    </dgm:pt>
    <dgm:pt modelId="{453BA951-2579-A846-BBA2-BC18D6428F1F}" type="pres">
      <dgm:prSet presAssocID="{ECD93885-67F7-E248-A6B3-FE3243CF6709}" presName="cycle" presStyleCnt="0">
        <dgm:presLayoutVars>
          <dgm:chMax val="1"/>
          <dgm:dir/>
          <dgm:animLvl val="ctr"/>
          <dgm:resizeHandles val="exact"/>
        </dgm:presLayoutVars>
      </dgm:prSet>
      <dgm:spPr/>
    </dgm:pt>
    <dgm:pt modelId="{4252FBC8-B291-BC4E-91E1-BE2CCF6B67E3}" type="pres">
      <dgm:prSet presAssocID="{4964E32A-4D74-BC40-BE53-FDCA64482971}" presName="centerShape" presStyleLbl="node0" presStyleIdx="0" presStyleCnt="1" custScaleX="271752"/>
      <dgm:spPr/>
    </dgm:pt>
    <dgm:pt modelId="{08649A96-7885-5F4B-8D49-28CD730BC855}" type="pres">
      <dgm:prSet presAssocID="{A91E9F2A-0C47-C64B-A2F4-72A8856264C5}" presName="Name9" presStyleLbl="parChTrans1D2" presStyleIdx="0" presStyleCnt="4"/>
      <dgm:spPr/>
    </dgm:pt>
    <dgm:pt modelId="{7F240814-B220-2F4F-8DCA-3A7BDB2C76B5}" type="pres">
      <dgm:prSet presAssocID="{A91E9F2A-0C47-C64B-A2F4-72A8856264C5}" presName="connTx" presStyleLbl="parChTrans1D2" presStyleIdx="0" presStyleCnt="4"/>
      <dgm:spPr/>
    </dgm:pt>
    <dgm:pt modelId="{2D970172-37D2-0342-A464-173D92BAC80F}" type="pres">
      <dgm:prSet presAssocID="{83491A62-EE3B-9143-BEC5-46C358D39174}" presName="node" presStyleLbl="node1" presStyleIdx="0" presStyleCnt="4" custScaleX="135581" custRadScaleRad="93254">
        <dgm:presLayoutVars>
          <dgm:bulletEnabled val="1"/>
        </dgm:presLayoutVars>
      </dgm:prSet>
      <dgm:spPr/>
    </dgm:pt>
    <dgm:pt modelId="{B5690AEA-0102-A240-9FDD-888B9D1BE855}" type="pres">
      <dgm:prSet presAssocID="{842E27D1-52DC-B245-903C-7C7B02541ADB}" presName="Name9" presStyleLbl="parChTrans1D2" presStyleIdx="1" presStyleCnt="4"/>
      <dgm:spPr/>
    </dgm:pt>
    <dgm:pt modelId="{90F4FE68-759C-9E43-9B08-8375F96CF60A}" type="pres">
      <dgm:prSet presAssocID="{842E27D1-52DC-B245-903C-7C7B02541ADB}" presName="connTx" presStyleLbl="parChTrans1D2" presStyleIdx="1" presStyleCnt="4"/>
      <dgm:spPr/>
    </dgm:pt>
    <dgm:pt modelId="{747A546F-4F8D-A44C-B8E1-6ECF893BF6F1}" type="pres">
      <dgm:prSet presAssocID="{45759F3F-AE33-124C-859A-58B558019783}" presName="node" presStyleLbl="node1" presStyleIdx="1" presStyleCnt="4" custScaleX="174806" custRadScaleRad="202081" custRadScaleInc="-1928">
        <dgm:presLayoutVars>
          <dgm:bulletEnabled val="1"/>
        </dgm:presLayoutVars>
      </dgm:prSet>
      <dgm:spPr/>
    </dgm:pt>
    <dgm:pt modelId="{B49DBAD4-AA92-F145-BEA1-CDF38EC800F8}" type="pres">
      <dgm:prSet presAssocID="{32E18D7F-DE20-E141-813B-16D29B237050}" presName="Name9" presStyleLbl="parChTrans1D2" presStyleIdx="2" presStyleCnt="4"/>
      <dgm:spPr/>
    </dgm:pt>
    <dgm:pt modelId="{5B072F13-E478-434A-A2E9-3FBFD3F52859}" type="pres">
      <dgm:prSet presAssocID="{32E18D7F-DE20-E141-813B-16D29B237050}" presName="connTx" presStyleLbl="parChTrans1D2" presStyleIdx="2" presStyleCnt="4"/>
      <dgm:spPr/>
    </dgm:pt>
    <dgm:pt modelId="{6AAE9E6B-A2DB-9A47-9385-F8A311864FD6}" type="pres">
      <dgm:prSet presAssocID="{F3E5B04B-EAC6-A842-893F-98107CB2355D}" presName="node" presStyleLbl="node1" presStyleIdx="2" presStyleCnt="4" custScaleX="137775">
        <dgm:presLayoutVars>
          <dgm:bulletEnabled val="1"/>
        </dgm:presLayoutVars>
      </dgm:prSet>
      <dgm:spPr/>
    </dgm:pt>
    <dgm:pt modelId="{C97B18AE-B89F-9F4B-B482-7660345E2411}" type="pres">
      <dgm:prSet presAssocID="{5D7E6299-7166-A740-9391-392A4654AAE3}" presName="Name9" presStyleLbl="parChTrans1D2" presStyleIdx="3" presStyleCnt="4"/>
      <dgm:spPr/>
    </dgm:pt>
    <dgm:pt modelId="{74D421E8-7E47-E44A-8A76-F7FF4CFE774A}" type="pres">
      <dgm:prSet presAssocID="{5D7E6299-7166-A740-9391-392A4654AAE3}" presName="connTx" presStyleLbl="parChTrans1D2" presStyleIdx="3" presStyleCnt="4"/>
      <dgm:spPr/>
    </dgm:pt>
    <dgm:pt modelId="{1C13393C-F1C5-1B4F-9B14-C02F95D7F1B2}" type="pres">
      <dgm:prSet presAssocID="{94306559-00DB-FF4C-BF9A-024C840BF96D}" presName="node" presStyleLbl="node1" presStyleIdx="3" presStyleCnt="4" custScaleX="146666" custRadScaleRad="193235" custRadScaleInc="-2060">
        <dgm:presLayoutVars>
          <dgm:bulletEnabled val="1"/>
        </dgm:presLayoutVars>
      </dgm:prSet>
      <dgm:spPr/>
    </dgm:pt>
  </dgm:ptLst>
  <dgm:cxnLst>
    <dgm:cxn modelId="{79745901-A34D-654E-B65F-4C298FC1867D}" type="presOf" srcId="{5D7E6299-7166-A740-9391-392A4654AAE3}" destId="{C97B18AE-B89F-9F4B-B482-7660345E2411}" srcOrd="0" destOrd="0" presId="urn:microsoft.com/office/officeart/2005/8/layout/radial1"/>
    <dgm:cxn modelId="{34F9F81A-F137-A047-9D60-7A73F8C1F025}" type="presOf" srcId="{94306559-00DB-FF4C-BF9A-024C840BF96D}" destId="{1C13393C-F1C5-1B4F-9B14-C02F95D7F1B2}" srcOrd="0" destOrd="0" presId="urn:microsoft.com/office/officeart/2005/8/layout/radial1"/>
    <dgm:cxn modelId="{85566B2C-EE88-354E-8742-403EFDE7A3C6}" srcId="{4964E32A-4D74-BC40-BE53-FDCA64482971}" destId="{F3E5B04B-EAC6-A842-893F-98107CB2355D}" srcOrd="2" destOrd="0" parTransId="{32E18D7F-DE20-E141-813B-16D29B237050}" sibTransId="{0D427B08-F339-1843-AA7F-6D8CF5DF3F0D}"/>
    <dgm:cxn modelId="{6585793A-9DED-B140-A698-02BD573EED8B}" type="presOf" srcId="{5D7E6299-7166-A740-9391-392A4654AAE3}" destId="{74D421E8-7E47-E44A-8A76-F7FF4CFE774A}" srcOrd="1" destOrd="0" presId="urn:microsoft.com/office/officeart/2005/8/layout/radial1"/>
    <dgm:cxn modelId="{33A5453E-0483-4B47-8A93-DC07F74D998F}" srcId="{ECD93885-67F7-E248-A6B3-FE3243CF6709}" destId="{4964E32A-4D74-BC40-BE53-FDCA64482971}" srcOrd="0" destOrd="0" parTransId="{0B667A12-C51B-DB44-9DA0-0B0C970BE3B1}" sibTransId="{AC82AAB0-6DB7-D04F-BA0D-50370E7397BC}"/>
    <dgm:cxn modelId="{C4AB2242-3695-084D-AC18-0DE406FF6DD0}" type="presOf" srcId="{83491A62-EE3B-9143-BEC5-46C358D39174}" destId="{2D970172-37D2-0342-A464-173D92BAC80F}" srcOrd="0" destOrd="0" presId="urn:microsoft.com/office/officeart/2005/8/layout/radial1"/>
    <dgm:cxn modelId="{7A59454D-98D3-6D42-BAFF-754D93051228}" type="presOf" srcId="{32E18D7F-DE20-E141-813B-16D29B237050}" destId="{B49DBAD4-AA92-F145-BEA1-CDF38EC800F8}" srcOrd="0" destOrd="0" presId="urn:microsoft.com/office/officeart/2005/8/layout/radial1"/>
    <dgm:cxn modelId="{D3738359-42BB-D242-A2C8-2AF09C257B56}" type="presOf" srcId="{45759F3F-AE33-124C-859A-58B558019783}" destId="{747A546F-4F8D-A44C-B8E1-6ECF893BF6F1}" srcOrd="0" destOrd="0" presId="urn:microsoft.com/office/officeart/2005/8/layout/radial1"/>
    <dgm:cxn modelId="{13AEAD68-AA6B-BD4D-B582-71BE669AB8A1}" srcId="{4964E32A-4D74-BC40-BE53-FDCA64482971}" destId="{94306559-00DB-FF4C-BF9A-024C840BF96D}" srcOrd="3" destOrd="0" parTransId="{5D7E6299-7166-A740-9391-392A4654AAE3}" sibTransId="{7D508717-B347-FD4E-9EF0-056AA1FB4586}"/>
    <dgm:cxn modelId="{15634F69-CA63-DC4C-BA7A-CCA5D1805852}" type="presOf" srcId="{A91E9F2A-0C47-C64B-A2F4-72A8856264C5}" destId="{7F240814-B220-2F4F-8DCA-3A7BDB2C76B5}" srcOrd="1" destOrd="0" presId="urn:microsoft.com/office/officeart/2005/8/layout/radial1"/>
    <dgm:cxn modelId="{76E3D176-617D-2240-83AB-B7343A8DB5B4}" type="presOf" srcId="{A91E9F2A-0C47-C64B-A2F4-72A8856264C5}" destId="{08649A96-7885-5F4B-8D49-28CD730BC855}" srcOrd="0" destOrd="0" presId="urn:microsoft.com/office/officeart/2005/8/layout/radial1"/>
    <dgm:cxn modelId="{4C61E083-1890-2E45-822B-41F48F8DB3DA}" type="presOf" srcId="{32E18D7F-DE20-E141-813B-16D29B237050}" destId="{5B072F13-E478-434A-A2E9-3FBFD3F52859}" srcOrd="1" destOrd="0" presId="urn:microsoft.com/office/officeart/2005/8/layout/radial1"/>
    <dgm:cxn modelId="{B547A5A4-8DD6-C44E-BED1-E24A79C19322}" type="presOf" srcId="{ECD93885-67F7-E248-A6B3-FE3243CF6709}" destId="{453BA951-2579-A846-BBA2-BC18D6428F1F}" srcOrd="0" destOrd="0" presId="urn:microsoft.com/office/officeart/2005/8/layout/radial1"/>
    <dgm:cxn modelId="{FF2BBEB8-20C4-3F43-B89B-515F00696582}" srcId="{4964E32A-4D74-BC40-BE53-FDCA64482971}" destId="{45759F3F-AE33-124C-859A-58B558019783}" srcOrd="1" destOrd="0" parTransId="{842E27D1-52DC-B245-903C-7C7B02541ADB}" sibTransId="{455CE418-21B6-A04C-81AB-C4776A62F3C5}"/>
    <dgm:cxn modelId="{F3C1CBBD-82E7-C845-AC1A-439DE812B4DE}" type="presOf" srcId="{842E27D1-52DC-B245-903C-7C7B02541ADB}" destId="{90F4FE68-759C-9E43-9B08-8375F96CF60A}" srcOrd="1" destOrd="0" presId="urn:microsoft.com/office/officeart/2005/8/layout/radial1"/>
    <dgm:cxn modelId="{D02649CB-2E1D-9945-BEAA-85301D246F5A}" type="presOf" srcId="{4964E32A-4D74-BC40-BE53-FDCA64482971}" destId="{4252FBC8-B291-BC4E-91E1-BE2CCF6B67E3}" srcOrd="0" destOrd="0" presId="urn:microsoft.com/office/officeart/2005/8/layout/radial1"/>
    <dgm:cxn modelId="{7163BFE0-0AEC-2C45-89E7-B8D510FED2E1}" type="presOf" srcId="{F3E5B04B-EAC6-A842-893F-98107CB2355D}" destId="{6AAE9E6B-A2DB-9A47-9385-F8A311864FD6}" srcOrd="0" destOrd="0" presId="urn:microsoft.com/office/officeart/2005/8/layout/radial1"/>
    <dgm:cxn modelId="{16ED5AF4-2755-C249-BADA-DD7C3054D181}" type="presOf" srcId="{842E27D1-52DC-B245-903C-7C7B02541ADB}" destId="{B5690AEA-0102-A240-9FDD-888B9D1BE855}" srcOrd="0" destOrd="0" presId="urn:microsoft.com/office/officeart/2005/8/layout/radial1"/>
    <dgm:cxn modelId="{4D8B7BF8-58DA-6B4C-B302-70F2727D1BF5}" srcId="{4964E32A-4D74-BC40-BE53-FDCA64482971}" destId="{83491A62-EE3B-9143-BEC5-46C358D39174}" srcOrd="0" destOrd="0" parTransId="{A91E9F2A-0C47-C64B-A2F4-72A8856264C5}" sibTransId="{FFC4CBC3-7EE1-7046-9B06-D030C329296A}"/>
    <dgm:cxn modelId="{9DDC4345-E699-9C4C-B6DC-0D32477EA4A8}" type="presParOf" srcId="{453BA951-2579-A846-BBA2-BC18D6428F1F}" destId="{4252FBC8-B291-BC4E-91E1-BE2CCF6B67E3}" srcOrd="0" destOrd="0" presId="urn:microsoft.com/office/officeart/2005/8/layout/radial1"/>
    <dgm:cxn modelId="{24A5BB4D-9A89-724C-9FAC-7398D4A1F723}" type="presParOf" srcId="{453BA951-2579-A846-BBA2-BC18D6428F1F}" destId="{08649A96-7885-5F4B-8D49-28CD730BC855}" srcOrd="1" destOrd="0" presId="urn:microsoft.com/office/officeart/2005/8/layout/radial1"/>
    <dgm:cxn modelId="{57C124B7-7281-9E48-99C9-60A446A12C71}" type="presParOf" srcId="{08649A96-7885-5F4B-8D49-28CD730BC855}" destId="{7F240814-B220-2F4F-8DCA-3A7BDB2C76B5}" srcOrd="0" destOrd="0" presId="urn:microsoft.com/office/officeart/2005/8/layout/radial1"/>
    <dgm:cxn modelId="{C2EE5746-F12D-A347-891B-918DA74F3DB5}" type="presParOf" srcId="{453BA951-2579-A846-BBA2-BC18D6428F1F}" destId="{2D970172-37D2-0342-A464-173D92BAC80F}" srcOrd="2" destOrd="0" presId="urn:microsoft.com/office/officeart/2005/8/layout/radial1"/>
    <dgm:cxn modelId="{46758362-A910-E04B-B84D-E663B547EB48}" type="presParOf" srcId="{453BA951-2579-A846-BBA2-BC18D6428F1F}" destId="{B5690AEA-0102-A240-9FDD-888B9D1BE855}" srcOrd="3" destOrd="0" presId="urn:microsoft.com/office/officeart/2005/8/layout/radial1"/>
    <dgm:cxn modelId="{B005F41E-B6EA-7A4C-89EA-15C15237785A}" type="presParOf" srcId="{B5690AEA-0102-A240-9FDD-888B9D1BE855}" destId="{90F4FE68-759C-9E43-9B08-8375F96CF60A}" srcOrd="0" destOrd="0" presId="urn:microsoft.com/office/officeart/2005/8/layout/radial1"/>
    <dgm:cxn modelId="{A6ADBA45-63E2-A54F-ABF0-670619EAC89B}" type="presParOf" srcId="{453BA951-2579-A846-BBA2-BC18D6428F1F}" destId="{747A546F-4F8D-A44C-B8E1-6ECF893BF6F1}" srcOrd="4" destOrd="0" presId="urn:microsoft.com/office/officeart/2005/8/layout/radial1"/>
    <dgm:cxn modelId="{DE5E7969-53BA-1047-AFCF-C09D99CD0708}" type="presParOf" srcId="{453BA951-2579-A846-BBA2-BC18D6428F1F}" destId="{B49DBAD4-AA92-F145-BEA1-CDF38EC800F8}" srcOrd="5" destOrd="0" presId="urn:microsoft.com/office/officeart/2005/8/layout/radial1"/>
    <dgm:cxn modelId="{9382D581-4F5C-FF4A-B514-FAA7F4C18813}" type="presParOf" srcId="{B49DBAD4-AA92-F145-BEA1-CDF38EC800F8}" destId="{5B072F13-E478-434A-A2E9-3FBFD3F52859}" srcOrd="0" destOrd="0" presId="urn:microsoft.com/office/officeart/2005/8/layout/radial1"/>
    <dgm:cxn modelId="{48BF3B7B-01C4-174B-8AB6-D9C67B33B394}" type="presParOf" srcId="{453BA951-2579-A846-BBA2-BC18D6428F1F}" destId="{6AAE9E6B-A2DB-9A47-9385-F8A311864FD6}" srcOrd="6" destOrd="0" presId="urn:microsoft.com/office/officeart/2005/8/layout/radial1"/>
    <dgm:cxn modelId="{61323432-EDB7-4946-9D38-A5021E858992}" type="presParOf" srcId="{453BA951-2579-A846-BBA2-BC18D6428F1F}" destId="{C97B18AE-B89F-9F4B-B482-7660345E2411}" srcOrd="7" destOrd="0" presId="urn:microsoft.com/office/officeart/2005/8/layout/radial1"/>
    <dgm:cxn modelId="{ED931C46-4F10-C243-8D01-61D64C43683F}" type="presParOf" srcId="{C97B18AE-B89F-9F4B-B482-7660345E2411}" destId="{74D421E8-7E47-E44A-8A76-F7FF4CFE774A}" srcOrd="0" destOrd="0" presId="urn:microsoft.com/office/officeart/2005/8/layout/radial1"/>
    <dgm:cxn modelId="{B63CA35D-C21E-A54C-8812-BA80B7ECFDFA}" type="presParOf" srcId="{453BA951-2579-A846-BBA2-BC18D6428F1F}" destId="{1C13393C-F1C5-1B4F-9B14-C02F95D7F1B2}"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ED56D8-0E85-AF46-8A0C-664F9D9E8CE8}"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595CB1AA-CC56-1C4A-8D4E-6E6C93457788}">
      <dgm:prSet phldrT="[Text]" custT="1"/>
      <dgm:spPr/>
      <dgm:t>
        <a:bodyPr/>
        <a:lstStyle/>
        <a:p>
          <a:pPr>
            <a:buNone/>
          </a:pPr>
          <a:r>
            <a:rPr lang="en-US" sz="2400" b="1" dirty="0">
              <a:latin typeface="Verdana" panose="020B0604030504040204" pitchFamily="34" charset="0"/>
              <a:ea typeface="Verdana" panose="020B0604030504040204" pitchFamily="34" charset="0"/>
              <a:cs typeface="Verdana" panose="020B0604030504040204" pitchFamily="34" charset="0"/>
            </a:rPr>
            <a:t>ANTI-INFLAMMATORY</a:t>
          </a:r>
          <a:endParaRPr lang="en-US" sz="2400" dirty="0"/>
        </a:p>
      </dgm:t>
    </dgm:pt>
    <dgm:pt modelId="{B33800D2-C331-7E4F-AA8F-159CB45106EC}" type="parTrans" cxnId="{21DB84C0-FDC2-2E44-B8EB-9E5A45284A32}">
      <dgm:prSet/>
      <dgm:spPr/>
      <dgm:t>
        <a:bodyPr/>
        <a:lstStyle/>
        <a:p>
          <a:endParaRPr lang="en-US"/>
        </a:p>
      </dgm:t>
    </dgm:pt>
    <dgm:pt modelId="{9A3C1932-12AF-4C43-9B16-6517EA50B3DF}" type="sibTrans" cxnId="{21DB84C0-FDC2-2E44-B8EB-9E5A45284A32}">
      <dgm:prSet/>
      <dgm:spPr/>
      <dgm:t>
        <a:bodyPr/>
        <a:lstStyle/>
        <a:p>
          <a:endParaRPr lang="en-US"/>
        </a:p>
      </dgm:t>
    </dgm:pt>
    <dgm:pt modelId="{5C0CD7FE-AA93-0D40-B733-90F160A5CB59}">
      <dgm:prSet phldrT="[Text]" custT="1"/>
      <dgm:spPr/>
      <dgm:t>
        <a:bodyPr/>
        <a:lstStyle/>
        <a:p>
          <a:r>
            <a:rPr lang="en-US" sz="2800" dirty="0" err="1">
              <a:latin typeface="Verdana" panose="020B0604030504040204" pitchFamily="34" charset="0"/>
              <a:ea typeface="Verdana" panose="020B0604030504040204" pitchFamily="34" charset="0"/>
              <a:cs typeface="Verdana" panose="020B0604030504040204" pitchFamily="34" charset="0"/>
            </a:rPr>
            <a:t>Periocare</a:t>
          </a:r>
          <a:r>
            <a:rPr lang="en-US" sz="2800" dirty="0">
              <a:latin typeface="Verdana" panose="020B0604030504040204" pitchFamily="34" charset="0"/>
              <a:ea typeface="Verdana" panose="020B0604030504040204" pitchFamily="34" charset="0"/>
              <a:cs typeface="Verdana" panose="020B0604030504040204" pitchFamily="34" charset="0"/>
            </a:rPr>
            <a:t> Gum massage powder decreases nitrous oxide &amp; tumor necrosis factor-alpha</a:t>
          </a:r>
          <a:r>
            <a:rPr lang="en-US" sz="2800" baseline="-25000" dirty="0">
              <a:latin typeface="Verdana" panose="020B0604030504040204" pitchFamily="34" charset="0"/>
              <a:ea typeface="Verdana" panose="020B0604030504040204" pitchFamily="34" charset="0"/>
              <a:cs typeface="Verdana" panose="020B0604030504040204" pitchFamily="34" charset="0"/>
            </a:rPr>
            <a:t>16</a:t>
          </a:r>
          <a:endParaRPr lang="en-US" sz="2800" dirty="0"/>
        </a:p>
      </dgm:t>
    </dgm:pt>
    <dgm:pt modelId="{5FD8D852-D18C-D841-AE8E-F53D1BF62B7A}" type="parTrans" cxnId="{C7910AB8-2BF4-0247-94FD-42E0D3359404}">
      <dgm:prSet/>
      <dgm:spPr/>
      <dgm:t>
        <a:bodyPr/>
        <a:lstStyle/>
        <a:p>
          <a:endParaRPr lang="en-US"/>
        </a:p>
      </dgm:t>
    </dgm:pt>
    <dgm:pt modelId="{6E81CE61-4140-3745-9196-F57626DD3E6F}" type="sibTrans" cxnId="{C7910AB8-2BF4-0247-94FD-42E0D3359404}">
      <dgm:prSet/>
      <dgm:spPr/>
      <dgm:t>
        <a:bodyPr/>
        <a:lstStyle/>
        <a:p>
          <a:endParaRPr lang="en-US"/>
        </a:p>
      </dgm:t>
    </dgm:pt>
    <dgm:pt modelId="{E7A86281-80AE-9541-A0EA-0BEF06D37465}">
      <dgm:prSet phldrT="[Text]" custT="1"/>
      <dgm:spPr>
        <a:gradFill rotWithShape="0">
          <a:gsLst>
            <a:gs pos="0">
              <a:schemeClr val="accent1">
                <a:hueOff val="0"/>
                <a:satOff val="0"/>
                <a:lumOff val="0"/>
                <a:alphaOff val="0"/>
                <a:tint val="65000"/>
                <a:lumMod val="110000"/>
              </a:schemeClr>
            </a:gs>
            <a:gs pos="100000">
              <a:schemeClr val="accent1">
                <a:hueOff val="0"/>
                <a:satOff val="0"/>
                <a:tint val="90000"/>
                <a:alpha val="96000"/>
                <a:lumMod val="89000"/>
              </a:schemeClr>
            </a:gs>
          </a:gsLst>
        </a:gradFill>
      </dgm:spPr>
      <dgm:t>
        <a:bodyPr/>
        <a:lstStyle/>
        <a:p>
          <a:pPr>
            <a:buNone/>
          </a:pPr>
          <a:r>
            <a:rPr lang="en-US" sz="2400" b="1" dirty="0">
              <a:latin typeface="Verdana" panose="020B0604030504040204" pitchFamily="34" charset="0"/>
              <a:ea typeface="Verdana" panose="020B0604030504040204" pitchFamily="34" charset="0"/>
              <a:cs typeface="Verdana" panose="020B0604030504040204" pitchFamily="34" charset="0"/>
            </a:rPr>
            <a:t>ANTI-MICROBIAL</a:t>
          </a:r>
          <a:endParaRPr lang="en-US" sz="2400" dirty="0"/>
        </a:p>
      </dgm:t>
    </dgm:pt>
    <dgm:pt modelId="{3BA9EC67-4857-754E-9B8C-E7730F9FEFA1}" type="parTrans" cxnId="{AE1976E1-8EA5-9A42-9BEB-C026F73EA9A9}">
      <dgm:prSet/>
      <dgm:spPr/>
      <dgm:t>
        <a:bodyPr/>
        <a:lstStyle/>
        <a:p>
          <a:endParaRPr lang="en-US"/>
        </a:p>
      </dgm:t>
    </dgm:pt>
    <dgm:pt modelId="{A55FFD75-1F15-5542-A9FF-B6DFAE748181}" type="sibTrans" cxnId="{AE1976E1-8EA5-9A42-9BEB-C026F73EA9A9}">
      <dgm:prSet/>
      <dgm:spPr/>
      <dgm:t>
        <a:bodyPr/>
        <a:lstStyle/>
        <a:p>
          <a:endParaRPr lang="en-US"/>
        </a:p>
      </dgm:t>
    </dgm:pt>
    <dgm:pt modelId="{E1AAD16F-DA28-294C-BCEF-919E555C2DC6}">
      <dgm:prSet phldrT="[Tex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Neem extract has an inhibitory action on microbial growth</a:t>
          </a:r>
          <a:endParaRPr lang="en-US" sz="2800" dirty="0"/>
        </a:p>
      </dgm:t>
    </dgm:pt>
    <dgm:pt modelId="{B96BF51E-5052-AE42-B2B6-8A0650BD603C}" type="parTrans" cxnId="{396BDC01-04D0-9846-B513-CE8F06610669}">
      <dgm:prSet/>
      <dgm:spPr/>
      <dgm:t>
        <a:bodyPr/>
        <a:lstStyle/>
        <a:p>
          <a:endParaRPr lang="en-US"/>
        </a:p>
      </dgm:t>
    </dgm:pt>
    <dgm:pt modelId="{6C96B72B-A3E5-2742-9E14-E238A3DBE5AF}" type="sibTrans" cxnId="{396BDC01-04D0-9846-B513-CE8F06610669}">
      <dgm:prSet/>
      <dgm:spPr/>
      <dgm:t>
        <a:bodyPr/>
        <a:lstStyle/>
        <a:p>
          <a:endParaRPr lang="en-US"/>
        </a:p>
      </dgm:t>
    </dgm:pt>
    <dgm:pt modelId="{0B81101E-9478-8C4F-B876-A065A9B35916}">
      <dgm:prSet custT="1"/>
      <dgm:spPr/>
      <dgm:t>
        <a:bodyPr/>
        <a:lstStyle/>
        <a:p>
          <a:r>
            <a:rPr lang="en-US" sz="2800" dirty="0" err="1">
              <a:latin typeface="Verdana" panose="020B0604030504040204" pitchFamily="34" charset="0"/>
              <a:ea typeface="Verdana" panose="020B0604030504040204" pitchFamily="34" charset="0"/>
              <a:cs typeface="Verdana" panose="020B0604030504040204" pitchFamily="34" charset="0"/>
            </a:rPr>
            <a:t>Liquorice</a:t>
          </a:r>
          <a:r>
            <a:rPr lang="en-US" sz="2800" dirty="0">
              <a:latin typeface="Verdana" panose="020B0604030504040204" pitchFamily="34" charset="0"/>
              <a:ea typeface="Verdana" panose="020B0604030504040204" pitchFamily="34" charset="0"/>
              <a:cs typeface="Verdana" panose="020B0604030504040204" pitchFamily="34" charset="0"/>
            </a:rPr>
            <a:t> inhibits prostaglandin and cytokines formation</a:t>
          </a:r>
          <a:r>
            <a:rPr lang="en-US" sz="2800" baseline="-25000" dirty="0">
              <a:latin typeface="Verdana" panose="020B0604030504040204" pitchFamily="34" charset="0"/>
              <a:ea typeface="Verdana" panose="020B0604030504040204" pitchFamily="34" charset="0"/>
              <a:cs typeface="Verdana" panose="020B0604030504040204" pitchFamily="34" charset="0"/>
            </a:rPr>
            <a:t>13</a:t>
          </a:r>
        </a:p>
      </dgm:t>
    </dgm:pt>
    <dgm:pt modelId="{8B5397F3-E0BC-854A-BEB4-92178AF31DCF}" type="parTrans" cxnId="{3C779E77-17DC-0B40-A1CC-45F5434C0B7D}">
      <dgm:prSet/>
      <dgm:spPr/>
      <dgm:t>
        <a:bodyPr/>
        <a:lstStyle/>
        <a:p>
          <a:endParaRPr lang="en-US"/>
        </a:p>
      </dgm:t>
    </dgm:pt>
    <dgm:pt modelId="{147CE290-C08C-ED4E-8C80-79291B723754}" type="sibTrans" cxnId="{3C779E77-17DC-0B40-A1CC-45F5434C0B7D}">
      <dgm:prSet/>
      <dgm:spPr/>
      <dgm:t>
        <a:bodyPr/>
        <a:lstStyle/>
        <a:p>
          <a:endParaRPr lang="en-US"/>
        </a:p>
      </dgm:t>
    </dgm:pt>
    <dgm:pt modelId="{B84640EA-E182-584D-AAB4-8B3FB43D441A}">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10% E. officinalis gel reduces bleeding index &amp; enhances clinical attachment level</a:t>
          </a:r>
          <a:r>
            <a:rPr lang="en-US" sz="2800" baseline="-25000" dirty="0">
              <a:latin typeface="Verdana" panose="020B0604030504040204" pitchFamily="34" charset="0"/>
              <a:ea typeface="Verdana" panose="020B0604030504040204" pitchFamily="34" charset="0"/>
              <a:cs typeface="Verdana" panose="020B0604030504040204" pitchFamily="34" charset="0"/>
            </a:rPr>
            <a:t>15</a:t>
          </a:r>
          <a:r>
            <a:rPr lang="en-US" sz="2800" dirty="0">
              <a:latin typeface="Verdana" panose="020B0604030504040204" pitchFamily="34" charset="0"/>
              <a:ea typeface="Verdana" panose="020B0604030504040204" pitchFamily="34" charset="0"/>
              <a:cs typeface="Verdana" panose="020B0604030504040204" pitchFamily="34" charset="0"/>
            </a:rPr>
            <a:t> </a:t>
          </a:r>
        </a:p>
      </dgm:t>
    </dgm:pt>
    <dgm:pt modelId="{52CE8E87-3921-D34C-832F-01E301F9C4D5}" type="parTrans" cxnId="{72659F86-16C4-A84A-AB33-6FA20EC2B483}">
      <dgm:prSet/>
      <dgm:spPr/>
      <dgm:t>
        <a:bodyPr/>
        <a:lstStyle/>
        <a:p>
          <a:endParaRPr lang="en-US"/>
        </a:p>
      </dgm:t>
    </dgm:pt>
    <dgm:pt modelId="{07F281AE-B54E-A349-B804-4DEC31D89E8F}" type="sibTrans" cxnId="{72659F86-16C4-A84A-AB33-6FA20EC2B483}">
      <dgm:prSet/>
      <dgm:spPr/>
      <dgm:t>
        <a:bodyPr/>
        <a:lstStyle/>
        <a:p>
          <a:endParaRPr lang="en-US"/>
        </a:p>
      </dgm:t>
    </dgm:pt>
    <dgm:pt modelId="{02DB761B-37A5-274B-84FA-73CDC4A842F6}">
      <dgm:prSet custT="1"/>
      <dgm:spPr/>
      <dgm:t>
        <a:bodyPr/>
        <a:lstStyle/>
        <a:p>
          <a:r>
            <a:rPr lang="en-US" sz="2800" i="1" dirty="0">
              <a:latin typeface="Verdana" panose="020B0604030504040204" pitchFamily="34" charset="0"/>
              <a:ea typeface="Verdana" panose="020B0604030504040204" pitchFamily="34" charset="0"/>
              <a:cs typeface="Verdana" panose="020B0604030504040204" pitchFamily="34" charset="0"/>
            </a:rPr>
            <a:t>Ficus religiosa &amp; Plantago </a:t>
          </a:r>
          <a:r>
            <a:rPr lang="en-US" sz="2800" dirty="0">
              <a:latin typeface="Verdana" panose="020B0604030504040204" pitchFamily="34" charset="0"/>
              <a:ea typeface="Verdana" panose="020B0604030504040204" pitchFamily="34" charset="0"/>
              <a:cs typeface="Verdana" panose="020B0604030504040204" pitchFamily="34" charset="0"/>
            </a:rPr>
            <a:t>inhibit periodontal pathogen &amp; primary plaque colonizer’s growth</a:t>
          </a:r>
          <a:r>
            <a:rPr lang="en-US" sz="2800" baseline="-25000" dirty="0">
              <a:latin typeface="Verdana" panose="020B0604030504040204" pitchFamily="34" charset="0"/>
              <a:ea typeface="Verdana" panose="020B0604030504040204" pitchFamily="34" charset="0"/>
              <a:cs typeface="Verdana" panose="020B0604030504040204" pitchFamily="34" charset="0"/>
            </a:rPr>
            <a:t>11</a:t>
          </a:r>
        </a:p>
      </dgm:t>
    </dgm:pt>
    <dgm:pt modelId="{ADA3840F-9738-3A48-BD19-BC98EEDD05B9}" type="parTrans" cxnId="{AFE8DD1C-454E-F34E-93E0-234B160193A8}">
      <dgm:prSet/>
      <dgm:spPr/>
      <dgm:t>
        <a:bodyPr/>
        <a:lstStyle/>
        <a:p>
          <a:endParaRPr lang="en-US"/>
        </a:p>
      </dgm:t>
    </dgm:pt>
    <dgm:pt modelId="{85146C19-F14C-544F-B8CF-DC9B59069DEC}" type="sibTrans" cxnId="{AFE8DD1C-454E-F34E-93E0-234B160193A8}">
      <dgm:prSet/>
      <dgm:spPr/>
      <dgm:t>
        <a:bodyPr/>
        <a:lstStyle/>
        <a:p>
          <a:endParaRPr lang="en-US"/>
        </a:p>
      </dgm:t>
    </dgm:pt>
    <dgm:pt modelId="{8CC523F0-0A67-8948-AB1D-4821863F4ACE}" type="pres">
      <dgm:prSet presAssocID="{BAED56D8-0E85-AF46-8A0C-664F9D9E8CE8}" presName="linear" presStyleCnt="0">
        <dgm:presLayoutVars>
          <dgm:animLvl val="lvl"/>
          <dgm:resizeHandles val="exact"/>
        </dgm:presLayoutVars>
      </dgm:prSet>
      <dgm:spPr/>
    </dgm:pt>
    <dgm:pt modelId="{0FFF1A3B-BF15-A44F-84F4-DFAE1BAF3287}" type="pres">
      <dgm:prSet presAssocID="{595CB1AA-CC56-1C4A-8D4E-6E6C93457788}" presName="parentText" presStyleLbl="node1" presStyleIdx="0" presStyleCnt="2" custScaleY="49085" custLinFactNeighborY="1115">
        <dgm:presLayoutVars>
          <dgm:chMax val="0"/>
          <dgm:bulletEnabled val="1"/>
        </dgm:presLayoutVars>
      </dgm:prSet>
      <dgm:spPr/>
    </dgm:pt>
    <dgm:pt modelId="{78F6939B-5809-7F41-BD96-3761983E1980}" type="pres">
      <dgm:prSet presAssocID="{595CB1AA-CC56-1C4A-8D4E-6E6C93457788}" presName="childText" presStyleLbl="revTx" presStyleIdx="0" presStyleCnt="2" custScaleY="99504" custLinFactNeighborY="6882">
        <dgm:presLayoutVars>
          <dgm:bulletEnabled val="1"/>
        </dgm:presLayoutVars>
      </dgm:prSet>
      <dgm:spPr/>
    </dgm:pt>
    <dgm:pt modelId="{929534EA-C107-5044-8A19-DCD52494D0C4}" type="pres">
      <dgm:prSet presAssocID="{E7A86281-80AE-9541-A0EA-0BEF06D37465}" presName="parentText" presStyleLbl="node1" presStyleIdx="1" presStyleCnt="2" custScaleY="53962" custLinFactNeighborY="1723">
        <dgm:presLayoutVars>
          <dgm:chMax val="0"/>
          <dgm:bulletEnabled val="1"/>
        </dgm:presLayoutVars>
      </dgm:prSet>
      <dgm:spPr/>
    </dgm:pt>
    <dgm:pt modelId="{FD81A26B-2181-5F40-8EE1-E2306052432A}" type="pres">
      <dgm:prSet presAssocID="{E7A86281-80AE-9541-A0EA-0BEF06D37465}" presName="childText" presStyleLbl="revTx" presStyleIdx="1" presStyleCnt="2" custScaleY="109925" custLinFactNeighborY="40095">
        <dgm:presLayoutVars>
          <dgm:bulletEnabled val="1"/>
        </dgm:presLayoutVars>
      </dgm:prSet>
      <dgm:spPr/>
    </dgm:pt>
  </dgm:ptLst>
  <dgm:cxnLst>
    <dgm:cxn modelId="{396BDC01-04D0-9846-B513-CE8F06610669}" srcId="{E7A86281-80AE-9541-A0EA-0BEF06D37465}" destId="{E1AAD16F-DA28-294C-BCEF-919E555C2DC6}" srcOrd="0" destOrd="0" parTransId="{B96BF51E-5052-AE42-B2B6-8A0650BD603C}" sibTransId="{6C96B72B-A3E5-2742-9E14-E238A3DBE5AF}"/>
    <dgm:cxn modelId="{AFE8DD1C-454E-F34E-93E0-234B160193A8}" srcId="{E7A86281-80AE-9541-A0EA-0BEF06D37465}" destId="{02DB761B-37A5-274B-84FA-73CDC4A842F6}" srcOrd="2" destOrd="0" parTransId="{ADA3840F-9738-3A48-BD19-BC98EEDD05B9}" sibTransId="{85146C19-F14C-544F-B8CF-DC9B59069DEC}"/>
    <dgm:cxn modelId="{57FD9240-1008-BC4E-9D27-3E42897C8A34}" type="presOf" srcId="{02DB761B-37A5-274B-84FA-73CDC4A842F6}" destId="{FD81A26B-2181-5F40-8EE1-E2306052432A}" srcOrd="0" destOrd="2" presId="urn:microsoft.com/office/officeart/2005/8/layout/vList2"/>
    <dgm:cxn modelId="{3B52B66B-1A1B-1941-A169-A33F042788D0}" type="presOf" srcId="{595CB1AA-CC56-1C4A-8D4E-6E6C93457788}" destId="{0FFF1A3B-BF15-A44F-84F4-DFAE1BAF3287}" srcOrd="0" destOrd="0" presId="urn:microsoft.com/office/officeart/2005/8/layout/vList2"/>
    <dgm:cxn modelId="{A393AC70-ECEF-9745-AF05-3630533D3F29}" type="presOf" srcId="{B84640EA-E182-584D-AAB4-8B3FB43D441A}" destId="{FD81A26B-2181-5F40-8EE1-E2306052432A}" srcOrd="0" destOrd="1" presId="urn:microsoft.com/office/officeart/2005/8/layout/vList2"/>
    <dgm:cxn modelId="{3C779E77-17DC-0B40-A1CC-45F5434C0B7D}" srcId="{595CB1AA-CC56-1C4A-8D4E-6E6C93457788}" destId="{0B81101E-9478-8C4F-B876-A065A9B35916}" srcOrd="1" destOrd="0" parTransId="{8B5397F3-E0BC-854A-BEB4-92178AF31DCF}" sibTransId="{147CE290-C08C-ED4E-8C80-79291B723754}"/>
    <dgm:cxn modelId="{BC5C757D-37FA-6D4B-A7F9-D210C7539338}" type="presOf" srcId="{BAED56D8-0E85-AF46-8A0C-664F9D9E8CE8}" destId="{8CC523F0-0A67-8948-AB1D-4821863F4ACE}" srcOrd="0" destOrd="0" presId="urn:microsoft.com/office/officeart/2005/8/layout/vList2"/>
    <dgm:cxn modelId="{72659F86-16C4-A84A-AB33-6FA20EC2B483}" srcId="{E7A86281-80AE-9541-A0EA-0BEF06D37465}" destId="{B84640EA-E182-584D-AAB4-8B3FB43D441A}" srcOrd="1" destOrd="0" parTransId="{52CE8E87-3921-D34C-832F-01E301F9C4D5}" sibTransId="{07F281AE-B54E-A349-B804-4DEC31D89E8F}"/>
    <dgm:cxn modelId="{C7910AB8-2BF4-0247-94FD-42E0D3359404}" srcId="{595CB1AA-CC56-1C4A-8D4E-6E6C93457788}" destId="{5C0CD7FE-AA93-0D40-B733-90F160A5CB59}" srcOrd="0" destOrd="0" parTransId="{5FD8D852-D18C-D841-AE8E-F53D1BF62B7A}" sibTransId="{6E81CE61-4140-3745-9196-F57626DD3E6F}"/>
    <dgm:cxn modelId="{21DB84C0-FDC2-2E44-B8EB-9E5A45284A32}" srcId="{BAED56D8-0E85-AF46-8A0C-664F9D9E8CE8}" destId="{595CB1AA-CC56-1C4A-8D4E-6E6C93457788}" srcOrd="0" destOrd="0" parTransId="{B33800D2-C331-7E4F-AA8F-159CB45106EC}" sibTransId="{9A3C1932-12AF-4C43-9B16-6517EA50B3DF}"/>
    <dgm:cxn modelId="{9C3CBEC2-6A39-AB48-A836-1C5381444A4E}" type="presOf" srcId="{5C0CD7FE-AA93-0D40-B733-90F160A5CB59}" destId="{78F6939B-5809-7F41-BD96-3761983E1980}" srcOrd="0" destOrd="0" presId="urn:microsoft.com/office/officeart/2005/8/layout/vList2"/>
    <dgm:cxn modelId="{975FECCA-FA66-274C-A801-BA0B6B4E16A6}" type="presOf" srcId="{0B81101E-9478-8C4F-B876-A065A9B35916}" destId="{78F6939B-5809-7F41-BD96-3761983E1980}" srcOrd="0" destOrd="1" presId="urn:microsoft.com/office/officeart/2005/8/layout/vList2"/>
    <dgm:cxn modelId="{AE1976E1-8EA5-9A42-9BEB-C026F73EA9A9}" srcId="{BAED56D8-0E85-AF46-8A0C-664F9D9E8CE8}" destId="{E7A86281-80AE-9541-A0EA-0BEF06D37465}" srcOrd="1" destOrd="0" parTransId="{3BA9EC67-4857-754E-9B8C-E7730F9FEFA1}" sibTransId="{A55FFD75-1F15-5542-A9FF-B6DFAE748181}"/>
    <dgm:cxn modelId="{C95E9BED-4D4A-AF40-9562-9271E1D495A8}" type="presOf" srcId="{E1AAD16F-DA28-294C-BCEF-919E555C2DC6}" destId="{FD81A26B-2181-5F40-8EE1-E2306052432A}" srcOrd="0" destOrd="0" presId="urn:microsoft.com/office/officeart/2005/8/layout/vList2"/>
    <dgm:cxn modelId="{DD9B4EEE-2B92-644E-A5D2-DF5E5E61498D}" type="presOf" srcId="{E7A86281-80AE-9541-A0EA-0BEF06D37465}" destId="{929534EA-C107-5044-8A19-DCD52494D0C4}" srcOrd="0" destOrd="0" presId="urn:microsoft.com/office/officeart/2005/8/layout/vList2"/>
    <dgm:cxn modelId="{4177B0E7-2C41-4A46-8AF3-A7A43F34296A}" type="presParOf" srcId="{8CC523F0-0A67-8948-AB1D-4821863F4ACE}" destId="{0FFF1A3B-BF15-A44F-84F4-DFAE1BAF3287}" srcOrd="0" destOrd="0" presId="urn:microsoft.com/office/officeart/2005/8/layout/vList2"/>
    <dgm:cxn modelId="{A589A60C-B5C8-0445-9FC0-4408DD98A7EF}" type="presParOf" srcId="{8CC523F0-0A67-8948-AB1D-4821863F4ACE}" destId="{78F6939B-5809-7F41-BD96-3761983E1980}" srcOrd="1" destOrd="0" presId="urn:microsoft.com/office/officeart/2005/8/layout/vList2"/>
    <dgm:cxn modelId="{7F588F4E-F681-7F45-8989-E0972C8593FE}" type="presParOf" srcId="{8CC523F0-0A67-8948-AB1D-4821863F4ACE}" destId="{929534EA-C107-5044-8A19-DCD52494D0C4}" srcOrd="2" destOrd="0" presId="urn:microsoft.com/office/officeart/2005/8/layout/vList2"/>
    <dgm:cxn modelId="{7ACFC0B9-ED23-0649-89A5-99459AAA08BF}" type="presParOf" srcId="{8CC523F0-0A67-8948-AB1D-4821863F4ACE}" destId="{FD81A26B-2181-5F40-8EE1-E2306052432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AED56D8-0E85-AF46-8A0C-664F9D9E8CE8}" type="doc">
      <dgm:prSet loTypeId="urn:microsoft.com/office/officeart/2005/8/layout/vList2" loCatId="" qsTypeId="urn:microsoft.com/office/officeart/2005/8/quickstyle/simple3" qsCatId="simple" csTypeId="urn:microsoft.com/office/officeart/2005/8/colors/accent1_2" csCatId="accent1" phldr="1"/>
      <dgm:spPr/>
      <dgm:t>
        <a:bodyPr/>
        <a:lstStyle/>
        <a:p>
          <a:endParaRPr lang="en-US"/>
        </a:p>
      </dgm:t>
    </dgm:pt>
    <dgm:pt modelId="{595CB1AA-CC56-1C4A-8D4E-6E6C93457788}">
      <dgm:prSet phldrT="[Text]" custT="1"/>
      <dgm:spPr/>
      <dgm:t>
        <a:bodyPr/>
        <a:lstStyle/>
        <a:p>
          <a:pPr>
            <a:buNone/>
          </a:pPr>
          <a:r>
            <a:rPr lang="en-US" sz="2400" b="1" dirty="0">
              <a:latin typeface="Verdana" panose="020B0604030504040204" pitchFamily="34" charset="0"/>
              <a:ea typeface="Verdana" panose="020B0604030504040204" pitchFamily="34" charset="0"/>
              <a:cs typeface="Verdana" panose="020B0604030504040204" pitchFamily="34" charset="0"/>
            </a:rPr>
            <a:t>ANTIOXIDANT</a:t>
          </a:r>
          <a:endParaRPr lang="en-US" sz="2400" dirty="0"/>
        </a:p>
      </dgm:t>
    </dgm:pt>
    <dgm:pt modelId="{B33800D2-C331-7E4F-AA8F-159CB45106EC}" type="parTrans" cxnId="{21DB84C0-FDC2-2E44-B8EB-9E5A45284A32}">
      <dgm:prSet/>
      <dgm:spPr/>
      <dgm:t>
        <a:bodyPr/>
        <a:lstStyle/>
        <a:p>
          <a:endParaRPr lang="en-US"/>
        </a:p>
      </dgm:t>
    </dgm:pt>
    <dgm:pt modelId="{9A3C1932-12AF-4C43-9B16-6517EA50B3DF}" type="sibTrans" cxnId="{21DB84C0-FDC2-2E44-B8EB-9E5A45284A32}">
      <dgm:prSet/>
      <dgm:spPr/>
      <dgm:t>
        <a:bodyPr/>
        <a:lstStyle/>
        <a:p>
          <a:endParaRPr lang="en-US"/>
        </a:p>
      </dgm:t>
    </dgm:pt>
    <dgm:pt modelId="{5C0CD7FE-AA93-0D40-B733-90F160A5CB59}">
      <dgm:prSet phldrT="[Text]" custT="1"/>
      <dgm:spPr/>
      <dgm:t>
        <a:bodyPr/>
        <a:lstStyle/>
        <a:p>
          <a:r>
            <a:rPr lang="en-US" sz="2800" dirty="0" err="1">
              <a:latin typeface="Verdana" panose="020B0604030504040204" pitchFamily="34" charset="0"/>
              <a:ea typeface="Verdana" panose="020B0604030504040204" pitchFamily="34" charset="0"/>
              <a:cs typeface="Verdana" panose="020B0604030504040204" pitchFamily="34" charset="0"/>
            </a:rPr>
            <a:t>Oxitart</a:t>
          </a:r>
          <a:r>
            <a:rPr lang="en-US" sz="2800" dirty="0">
              <a:latin typeface="Verdana" panose="020B0604030504040204" pitchFamily="34" charset="0"/>
              <a:ea typeface="Verdana" panose="020B0604030504040204" pitchFamily="34" charset="0"/>
              <a:cs typeface="Verdana" panose="020B0604030504040204" pitchFamily="34" charset="0"/>
            </a:rPr>
            <a:t>, medical herb, reduce procalcitonin levels associated with chronic periodontitis, especially in smokers</a:t>
          </a:r>
          <a:r>
            <a:rPr lang="en-US" sz="2800" baseline="-25000" dirty="0">
              <a:latin typeface="Verdana" panose="020B0604030504040204" pitchFamily="34" charset="0"/>
              <a:ea typeface="Verdana" panose="020B0604030504040204" pitchFamily="34" charset="0"/>
              <a:cs typeface="Verdana" panose="020B0604030504040204" pitchFamily="34" charset="0"/>
            </a:rPr>
            <a:t>15</a:t>
          </a:r>
          <a:endParaRPr lang="en-US" sz="2800" dirty="0"/>
        </a:p>
      </dgm:t>
    </dgm:pt>
    <dgm:pt modelId="{5FD8D852-D18C-D841-AE8E-F53D1BF62B7A}" type="parTrans" cxnId="{C7910AB8-2BF4-0247-94FD-42E0D3359404}">
      <dgm:prSet/>
      <dgm:spPr/>
      <dgm:t>
        <a:bodyPr/>
        <a:lstStyle/>
        <a:p>
          <a:endParaRPr lang="en-US"/>
        </a:p>
      </dgm:t>
    </dgm:pt>
    <dgm:pt modelId="{6E81CE61-4140-3745-9196-F57626DD3E6F}" type="sibTrans" cxnId="{C7910AB8-2BF4-0247-94FD-42E0D3359404}">
      <dgm:prSet/>
      <dgm:spPr/>
      <dgm:t>
        <a:bodyPr/>
        <a:lstStyle/>
        <a:p>
          <a:endParaRPr lang="en-US"/>
        </a:p>
      </dgm:t>
    </dgm:pt>
    <dgm:pt modelId="{E7A86281-80AE-9541-A0EA-0BEF06D37465}">
      <dgm:prSet phldrT="[Text]" custT="1"/>
      <dgm:spPr/>
      <dgm:t>
        <a:bodyPr/>
        <a:lstStyle/>
        <a:p>
          <a:pPr>
            <a:buNone/>
          </a:pPr>
          <a:r>
            <a:rPr lang="en-US" sz="2400" b="1">
              <a:latin typeface="Verdana" panose="020B0604030504040204" pitchFamily="34" charset="0"/>
              <a:ea typeface="Verdana" panose="020B0604030504040204" pitchFamily="34" charset="0"/>
              <a:cs typeface="Verdana" panose="020B0604030504040204" pitchFamily="34" charset="0"/>
            </a:rPr>
            <a:t>ANTIPLAQUE</a:t>
          </a:r>
          <a:endParaRPr lang="en-US" sz="2400" dirty="0"/>
        </a:p>
      </dgm:t>
    </dgm:pt>
    <dgm:pt modelId="{3BA9EC67-4857-754E-9B8C-E7730F9FEFA1}" type="parTrans" cxnId="{AE1976E1-8EA5-9A42-9BEB-C026F73EA9A9}">
      <dgm:prSet/>
      <dgm:spPr/>
      <dgm:t>
        <a:bodyPr/>
        <a:lstStyle/>
        <a:p>
          <a:endParaRPr lang="en-US"/>
        </a:p>
      </dgm:t>
    </dgm:pt>
    <dgm:pt modelId="{A55FFD75-1F15-5542-A9FF-B6DFAE748181}" type="sibTrans" cxnId="{AE1976E1-8EA5-9A42-9BEB-C026F73EA9A9}">
      <dgm:prSet/>
      <dgm:spPr/>
      <dgm:t>
        <a:bodyPr/>
        <a:lstStyle/>
        <a:p>
          <a:endParaRPr lang="en-US"/>
        </a:p>
      </dgm:t>
    </dgm:pt>
    <dgm:pt modelId="{E1AAD16F-DA28-294C-BCEF-919E555C2DC6}">
      <dgm:prSet phldrT="[Tex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Miswak sticks &amp; toothpaste has tannic acid, which improves plaque score and pocket depth</a:t>
          </a:r>
          <a:r>
            <a:rPr lang="en-US" sz="2800" baseline="-25000" dirty="0">
              <a:latin typeface="Verdana" panose="020B0604030504040204" pitchFamily="34" charset="0"/>
              <a:ea typeface="Verdana" panose="020B0604030504040204" pitchFamily="34" charset="0"/>
              <a:cs typeface="Verdana" panose="020B0604030504040204" pitchFamily="34" charset="0"/>
            </a:rPr>
            <a:t>10</a:t>
          </a:r>
          <a:r>
            <a:rPr lang="en-US" sz="2800" dirty="0">
              <a:latin typeface="Verdana" panose="020B0604030504040204" pitchFamily="34" charset="0"/>
              <a:ea typeface="Verdana" panose="020B0604030504040204" pitchFamily="34" charset="0"/>
              <a:cs typeface="Verdana" panose="020B0604030504040204" pitchFamily="34" charset="0"/>
            </a:rPr>
            <a:t> </a:t>
          </a:r>
          <a:endParaRPr lang="en-US" sz="2800" dirty="0"/>
        </a:p>
      </dgm:t>
    </dgm:pt>
    <dgm:pt modelId="{B96BF51E-5052-AE42-B2B6-8A0650BD603C}" type="parTrans" cxnId="{396BDC01-04D0-9846-B513-CE8F06610669}">
      <dgm:prSet/>
      <dgm:spPr/>
      <dgm:t>
        <a:bodyPr/>
        <a:lstStyle/>
        <a:p>
          <a:endParaRPr lang="en-US"/>
        </a:p>
      </dgm:t>
    </dgm:pt>
    <dgm:pt modelId="{6C96B72B-A3E5-2742-9E14-E238A3DBE5AF}" type="sibTrans" cxnId="{396BDC01-04D0-9846-B513-CE8F06610669}">
      <dgm:prSet/>
      <dgm:spPr/>
      <dgm:t>
        <a:bodyPr/>
        <a:lstStyle/>
        <a:p>
          <a:endParaRPr lang="en-US"/>
        </a:p>
      </dgm:t>
    </dgm:pt>
    <dgm:pt modelId="{0CF90D4C-FD25-E941-8A7C-0A1736CA43F3}">
      <dgm:prSet custT="1"/>
      <dgm:spPr/>
      <dgm:t>
        <a:bodyPr/>
        <a:lstStyle/>
        <a:p>
          <a:r>
            <a:rPr lang="en-US" sz="2800" dirty="0" err="1">
              <a:latin typeface="Verdana" panose="020B0604030504040204" pitchFamily="34" charset="0"/>
              <a:ea typeface="Verdana" panose="020B0604030504040204" pitchFamily="34" charset="0"/>
              <a:cs typeface="Verdana" panose="020B0604030504040204" pitchFamily="34" charset="0"/>
            </a:rPr>
            <a:t>Triphala</a:t>
          </a:r>
          <a:r>
            <a:rPr lang="en-US" sz="2800" dirty="0">
              <a:latin typeface="Verdana" panose="020B0604030504040204" pitchFamily="34" charset="0"/>
              <a:ea typeface="Verdana" panose="020B0604030504040204" pitchFamily="34" charset="0"/>
              <a:cs typeface="Verdana" panose="020B0604030504040204" pitchFamily="34" charset="0"/>
            </a:rPr>
            <a:t> mouthwash minimizes free radical damage of cells in premalignant lesions</a:t>
          </a:r>
          <a:r>
            <a:rPr lang="en-US" sz="2800" baseline="-25000" dirty="0">
              <a:latin typeface="Verdana" panose="020B0604030504040204" pitchFamily="34" charset="0"/>
              <a:ea typeface="Verdana" panose="020B0604030504040204" pitchFamily="34" charset="0"/>
              <a:cs typeface="Verdana" panose="020B0604030504040204" pitchFamily="34" charset="0"/>
            </a:rPr>
            <a:t>9</a:t>
          </a:r>
        </a:p>
      </dgm:t>
    </dgm:pt>
    <dgm:pt modelId="{2580DCE2-8FCD-A242-99FA-3C1855AC51D1}" type="parTrans" cxnId="{D1CBA8BD-45A7-A048-902D-239FDA8EDDD6}">
      <dgm:prSet/>
      <dgm:spPr/>
      <dgm:t>
        <a:bodyPr/>
        <a:lstStyle/>
        <a:p>
          <a:endParaRPr lang="en-US"/>
        </a:p>
      </dgm:t>
    </dgm:pt>
    <dgm:pt modelId="{253F68AB-5039-E34A-9D8E-7C59AF80471D}" type="sibTrans" cxnId="{D1CBA8BD-45A7-A048-902D-239FDA8EDDD6}">
      <dgm:prSet/>
      <dgm:spPr/>
      <dgm:t>
        <a:bodyPr/>
        <a:lstStyle/>
        <a:p>
          <a:endParaRPr lang="en-US"/>
        </a:p>
      </dgm:t>
    </dgm:pt>
    <dgm:pt modelId="{39C3C9ED-CC51-9D4A-A6A3-03096747875E}">
      <dgm:prSet custT="1"/>
      <dgm:spPr/>
      <dgm:t>
        <a:bodyPr/>
        <a:lstStyle/>
        <a:p>
          <a:r>
            <a:rPr lang="en-US" sz="2800" dirty="0">
              <a:latin typeface="Verdana" panose="020B0604030504040204" pitchFamily="34" charset="0"/>
              <a:ea typeface="Verdana" panose="020B0604030504040204" pitchFamily="34" charset="0"/>
              <a:cs typeface="Verdana" panose="020B0604030504040204" pitchFamily="34" charset="0"/>
            </a:rPr>
            <a:t>Tee tree and clove oil mouth rinses cause cell membrane damage to microbes</a:t>
          </a:r>
          <a:r>
            <a:rPr lang="en-US" sz="2800" baseline="-25000" dirty="0">
              <a:latin typeface="Verdana" panose="020B0604030504040204" pitchFamily="34" charset="0"/>
              <a:ea typeface="Verdana" panose="020B0604030504040204" pitchFamily="34" charset="0"/>
              <a:cs typeface="Verdana" panose="020B0604030504040204" pitchFamily="34" charset="0"/>
            </a:rPr>
            <a:t>7</a:t>
          </a:r>
        </a:p>
      </dgm:t>
    </dgm:pt>
    <dgm:pt modelId="{5694D3A7-7576-5F4F-9788-71781D149F20}" type="parTrans" cxnId="{01D8099E-AF5C-6E4C-921A-D7A83104E004}">
      <dgm:prSet/>
      <dgm:spPr/>
      <dgm:t>
        <a:bodyPr/>
        <a:lstStyle/>
        <a:p>
          <a:endParaRPr lang="en-US"/>
        </a:p>
      </dgm:t>
    </dgm:pt>
    <dgm:pt modelId="{B002434F-5ADC-EB44-87FE-63A4D0E05E63}" type="sibTrans" cxnId="{01D8099E-AF5C-6E4C-921A-D7A83104E004}">
      <dgm:prSet/>
      <dgm:spPr/>
      <dgm:t>
        <a:bodyPr/>
        <a:lstStyle/>
        <a:p>
          <a:endParaRPr lang="en-US"/>
        </a:p>
      </dgm:t>
    </dgm:pt>
    <dgm:pt modelId="{8CC523F0-0A67-8948-AB1D-4821863F4ACE}" type="pres">
      <dgm:prSet presAssocID="{BAED56D8-0E85-AF46-8A0C-664F9D9E8CE8}" presName="linear" presStyleCnt="0">
        <dgm:presLayoutVars>
          <dgm:animLvl val="lvl"/>
          <dgm:resizeHandles val="exact"/>
        </dgm:presLayoutVars>
      </dgm:prSet>
      <dgm:spPr/>
    </dgm:pt>
    <dgm:pt modelId="{0FFF1A3B-BF15-A44F-84F4-DFAE1BAF3287}" type="pres">
      <dgm:prSet presAssocID="{595CB1AA-CC56-1C4A-8D4E-6E6C93457788}" presName="parentText" presStyleLbl="node1" presStyleIdx="0" presStyleCnt="2" custScaleY="38809" custLinFactNeighborY="-20026">
        <dgm:presLayoutVars>
          <dgm:chMax val="0"/>
          <dgm:bulletEnabled val="1"/>
        </dgm:presLayoutVars>
      </dgm:prSet>
      <dgm:spPr/>
    </dgm:pt>
    <dgm:pt modelId="{78F6939B-5809-7F41-BD96-3761983E1980}" type="pres">
      <dgm:prSet presAssocID="{595CB1AA-CC56-1C4A-8D4E-6E6C93457788}" presName="childText" presStyleLbl="revTx" presStyleIdx="0" presStyleCnt="2" custScaleY="64862" custLinFactNeighborY="-30891">
        <dgm:presLayoutVars>
          <dgm:bulletEnabled val="1"/>
        </dgm:presLayoutVars>
      </dgm:prSet>
      <dgm:spPr/>
    </dgm:pt>
    <dgm:pt modelId="{929534EA-C107-5044-8A19-DCD52494D0C4}" type="pres">
      <dgm:prSet presAssocID="{E7A86281-80AE-9541-A0EA-0BEF06D37465}" presName="parentText" presStyleLbl="node1" presStyleIdx="1" presStyleCnt="2" custScaleY="45763" custLinFactNeighborY="19760">
        <dgm:presLayoutVars>
          <dgm:chMax val="0"/>
          <dgm:bulletEnabled val="1"/>
        </dgm:presLayoutVars>
      </dgm:prSet>
      <dgm:spPr/>
    </dgm:pt>
    <dgm:pt modelId="{FD81A26B-2181-5F40-8EE1-E2306052432A}" type="pres">
      <dgm:prSet presAssocID="{E7A86281-80AE-9541-A0EA-0BEF06D37465}" presName="childText" presStyleLbl="revTx" presStyleIdx="1" presStyleCnt="2" custLinFactNeighborY="41110">
        <dgm:presLayoutVars>
          <dgm:bulletEnabled val="1"/>
        </dgm:presLayoutVars>
      </dgm:prSet>
      <dgm:spPr/>
    </dgm:pt>
  </dgm:ptLst>
  <dgm:cxnLst>
    <dgm:cxn modelId="{396BDC01-04D0-9846-B513-CE8F06610669}" srcId="{E7A86281-80AE-9541-A0EA-0BEF06D37465}" destId="{E1AAD16F-DA28-294C-BCEF-919E555C2DC6}" srcOrd="0" destOrd="0" parTransId="{B96BF51E-5052-AE42-B2B6-8A0650BD603C}" sibTransId="{6C96B72B-A3E5-2742-9E14-E238A3DBE5AF}"/>
    <dgm:cxn modelId="{3FF1E364-B272-F245-A8ED-4710A432CBE4}" type="presOf" srcId="{39C3C9ED-CC51-9D4A-A6A3-03096747875E}" destId="{FD81A26B-2181-5F40-8EE1-E2306052432A}" srcOrd="0" destOrd="1" presId="urn:microsoft.com/office/officeart/2005/8/layout/vList2"/>
    <dgm:cxn modelId="{3B52B66B-1A1B-1941-A169-A33F042788D0}" type="presOf" srcId="{595CB1AA-CC56-1C4A-8D4E-6E6C93457788}" destId="{0FFF1A3B-BF15-A44F-84F4-DFAE1BAF3287}" srcOrd="0" destOrd="0" presId="urn:microsoft.com/office/officeart/2005/8/layout/vList2"/>
    <dgm:cxn modelId="{BC5C757D-37FA-6D4B-A7F9-D210C7539338}" type="presOf" srcId="{BAED56D8-0E85-AF46-8A0C-664F9D9E8CE8}" destId="{8CC523F0-0A67-8948-AB1D-4821863F4ACE}" srcOrd="0" destOrd="0" presId="urn:microsoft.com/office/officeart/2005/8/layout/vList2"/>
    <dgm:cxn modelId="{01D8099E-AF5C-6E4C-921A-D7A83104E004}" srcId="{E7A86281-80AE-9541-A0EA-0BEF06D37465}" destId="{39C3C9ED-CC51-9D4A-A6A3-03096747875E}" srcOrd="1" destOrd="0" parTransId="{5694D3A7-7576-5F4F-9788-71781D149F20}" sibTransId="{B002434F-5ADC-EB44-87FE-63A4D0E05E63}"/>
    <dgm:cxn modelId="{C7910AB8-2BF4-0247-94FD-42E0D3359404}" srcId="{595CB1AA-CC56-1C4A-8D4E-6E6C93457788}" destId="{5C0CD7FE-AA93-0D40-B733-90F160A5CB59}" srcOrd="0" destOrd="0" parTransId="{5FD8D852-D18C-D841-AE8E-F53D1BF62B7A}" sibTransId="{6E81CE61-4140-3745-9196-F57626DD3E6F}"/>
    <dgm:cxn modelId="{D1CBA8BD-45A7-A048-902D-239FDA8EDDD6}" srcId="{595CB1AA-CC56-1C4A-8D4E-6E6C93457788}" destId="{0CF90D4C-FD25-E941-8A7C-0A1736CA43F3}" srcOrd="1" destOrd="0" parTransId="{2580DCE2-8FCD-A242-99FA-3C1855AC51D1}" sibTransId="{253F68AB-5039-E34A-9D8E-7C59AF80471D}"/>
    <dgm:cxn modelId="{21DB84C0-FDC2-2E44-B8EB-9E5A45284A32}" srcId="{BAED56D8-0E85-AF46-8A0C-664F9D9E8CE8}" destId="{595CB1AA-CC56-1C4A-8D4E-6E6C93457788}" srcOrd="0" destOrd="0" parTransId="{B33800D2-C331-7E4F-AA8F-159CB45106EC}" sibTransId="{9A3C1932-12AF-4C43-9B16-6517EA50B3DF}"/>
    <dgm:cxn modelId="{9C3CBEC2-6A39-AB48-A836-1C5381444A4E}" type="presOf" srcId="{5C0CD7FE-AA93-0D40-B733-90F160A5CB59}" destId="{78F6939B-5809-7F41-BD96-3761983E1980}" srcOrd="0" destOrd="0" presId="urn:microsoft.com/office/officeart/2005/8/layout/vList2"/>
    <dgm:cxn modelId="{C4B706CB-FB25-A24E-B632-B7BE6E030721}" type="presOf" srcId="{0CF90D4C-FD25-E941-8A7C-0A1736CA43F3}" destId="{78F6939B-5809-7F41-BD96-3761983E1980}" srcOrd="0" destOrd="1" presId="urn:microsoft.com/office/officeart/2005/8/layout/vList2"/>
    <dgm:cxn modelId="{AE1976E1-8EA5-9A42-9BEB-C026F73EA9A9}" srcId="{BAED56D8-0E85-AF46-8A0C-664F9D9E8CE8}" destId="{E7A86281-80AE-9541-A0EA-0BEF06D37465}" srcOrd="1" destOrd="0" parTransId="{3BA9EC67-4857-754E-9B8C-E7730F9FEFA1}" sibTransId="{A55FFD75-1F15-5542-A9FF-B6DFAE748181}"/>
    <dgm:cxn modelId="{C95E9BED-4D4A-AF40-9562-9271E1D495A8}" type="presOf" srcId="{E1AAD16F-DA28-294C-BCEF-919E555C2DC6}" destId="{FD81A26B-2181-5F40-8EE1-E2306052432A}" srcOrd="0" destOrd="0" presId="urn:microsoft.com/office/officeart/2005/8/layout/vList2"/>
    <dgm:cxn modelId="{DD9B4EEE-2B92-644E-A5D2-DF5E5E61498D}" type="presOf" srcId="{E7A86281-80AE-9541-A0EA-0BEF06D37465}" destId="{929534EA-C107-5044-8A19-DCD52494D0C4}" srcOrd="0" destOrd="0" presId="urn:microsoft.com/office/officeart/2005/8/layout/vList2"/>
    <dgm:cxn modelId="{4177B0E7-2C41-4A46-8AF3-A7A43F34296A}" type="presParOf" srcId="{8CC523F0-0A67-8948-AB1D-4821863F4ACE}" destId="{0FFF1A3B-BF15-A44F-84F4-DFAE1BAF3287}" srcOrd="0" destOrd="0" presId="urn:microsoft.com/office/officeart/2005/8/layout/vList2"/>
    <dgm:cxn modelId="{A589A60C-B5C8-0445-9FC0-4408DD98A7EF}" type="presParOf" srcId="{8CC523F0-0A67-8948-AB1D-4821863F4ACE}" destId="{78F6939B-5809-7F41-BD96-3761983E1980}" srcOrd="1" destOrd="0" presId="urn:microsoft.com/office/officeart/2005/8/layout/vList2"/>
    <dgm:cxn modelId="{7F588F4E-F681-7F45-8989-E0972C8593FE}" type="presParOf" srcId="{8CC523F0-0A67-8948-AB1D-4821863F4ACE}" destId="{929534EA-C107-5044-8A19-DCD52494D0C4}" srcOrd="2" destOrd="0" presId="urn:microsoft.com/office/officeart/2005/8/layout/vList2"/>
    <dgm:cxn modelId="{7ACFC0B9-ED23-0649-89A5-99459AAA08BF}" type="presParOf" srcId="{8CC523F0-0A67-8948-AB1D-4821863F4ACE}" destId="{FD81A26B-2181-5F40-8EE1-E2306052432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B6EB5-5155-7D44-8C2F-431D6754BC08}">
      <dsp:nvSpPr>
        <dsp:cNvPr id="0" name=""/>
        <dsp:cNvSpPr/>
      </dsp:nvSpPr>
      <dsp:spPr>
        <a:xfrm>
          <a:off x="2232262" y="0"/>
          <a:ext cx="5830326" cy="5830326"/>
        </a:xfrm>
        <a:prstGeom prst="triangl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C13A49B-3AD1-1A49-B58B-83C424ED3F21}">
      <dsp:nvSpPr>
        <dsp:cNvPr id="0" name=""/>
        <dsp:cNvSpPr/>
      </dsp:nvSpPr>
      <dsp:spPr>
        <a:xfrm>
          <a:off x="734249" y="498280"/>
          <a:ext cx="8664912" cy="828999"/>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Introduction</a:t>
          </a:r>
          <a:endParaRPr lang="en-CA" sz="2800" kern="1200" dirty="0">
            <a:latin typeface="Verdana" panose="020B0604030504040204" pitchFamily="34" charset="0"/>
            <a:ea typeface="Verdana" panose="020B0604030504040204" pitchFamily="34" charset="0"/>
            <a:cs typeface="Verdana" panose="020B0604030504040204" pitchFamily="34" charset="0"/>
          </a:endParaRPr>
        </a:p>
      </dsp:txBody>
      <dsp:txXfrm>
        <a:off x="774717" y="538748"/>
        <a:ext cx="8583976" cy="748063"/>
      </dsp:txXfrm>
    </dsp:sp>
    <dsp:sp modelId="{770B386D-D208-6E45-85F3-08A8C144CC9E}">
      <dsp:nvSpPr>
        <dsp:cNvPr id="0" name=""/>
        <dsp:cNvSpPr/>
      </dsp:nvSpPr>
      <dsp:spPr>
        <a:xfrm>
          <a:off x="786982" y="1509156"/>
          <a:ext cx="8559444" cy="828999"/>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kern="1200" dirty="0">
              <a:latin typeface="Verdana" panose="020B0604030504040204" pitchFamily="34" charset="0"/>
              <a:ea typeface="Verdana" panose="020B0604030504040204" pitchFamily="34" charset="0"/>
              <a:cs typeface="Verdana" panose="020B0604030504040204" pitchFamily="34" charset="0"/>
            </a:rPr>
            <a:t>Herbs in periodontal disease </a:t>
          </a:r>
        </a:p>
      </dsp:txBody>
      <dsp:txXfrm>
        <a:off x="827450" y="1549624"/>
        <a:ext cx="8478508" cy="748063"/>
      </dsp:txXfrm>
    </dsp:sp>
    <dsp:sp modelId="{6A13E69F-AA61-D346-8D09-C1766ECF1CA4}">
      <dsp:nvSpPr>
        <dsp:cNvPr id="0" name=""/>
        <dsp:cNvSpPr/>
      </dsp:nvSpPr>
      <dsp:spPr>
        <a:xfrm>
          <a:off x="801213" y="2508799"/>
          <a:ext cx="8530984" cy="828999"/>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kern="1200" dirty="0">
              <a:latin typeface="Verdana" panose="020B0604030504040204" pitchFamily="34" charset="0"/>
              <a:ea typeface="Verdana" panose="020B0604030504040204" pitchFamily="34" charset="0"/>
              <a:cs typeface="Verdana" panose="020B0604030504040204" pitchFamily="34" charset="0"/>
            </a:rPr>
            <a:t>Herbal medicine preferred over allopathic medicine</a:t>
          </a:r>
        </a:p>
      </dsp:txBody>
      <dsp:txXfrm>
        <a:off x="841681" y="2549267"/>
        <a:ext cx="8450048" cy="748063"/>
      </dsp:txXfrm>
    </dsp:sp>
    <dsp:sp modelId="{0F6D496E-D1FB-7042-831F-EE98AC19D955}">
      <dsp:nvSpPr>
        <dsp:cNvPr id="0" name=""/>
        <dsp:cNvSpPr/>
      </dsp:nvSpPr>
      <dsp:spPr>
        <a:xfrm>
          <a:off x="786982" y="3481017"/>
          <a:ext cx="8559444" cy="828999"/>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CA" sz="2800" kern="1200" dirty="0">
              <a:latin typeface="Verdana" panose="020B0604030504040204" pitchFamily="34" charset="0"/>
              <a:ea typeface="Verdana" panose="020B0604030504040204" pitchFamily="34" charset="0"/>
              <a:cs typeface="Verdana" panose="020B0604030504040204" pitchFamily="34" charset="0"/>
            </a:rPr>
            <a:t>Biological properties </a:t>
          </a:r>
        </a:p>
      </dsp:txBody>
      <dsp:txXfrm>
        <a:off x="827450" y="3521485"/>
        <a:ext cx="8478508" cy="748063"/>
      </dsp:txXfrm>
    </dsp:sp>
    <dsp:sp modelId="{BA0276AF-0181-6E49-BD7B-B09CCF936BDD}">
      <dsp:nvSpPr>
        <dsp:cNvPr id="0" name=""/>
        <dsp:cNvSpPr/>
      </dsp:nvSpPr>
      <dsp:spPr>
        <a:xfrm>
          <a:off x="843866" y="4484741"/>
          <a:ext cx="8445677" cy="828999"/>
        </a:xfrm>
        <a:prstGeom prst="roundRect">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Conclusion</a:t>
          </a:r>
          <a:endParaRPr lang="en-CA" sz="2800" kern="1200" dirty="0">
            <a:latin typeface="Verdana" panose="020B0604030504040204" pitchFamily="34" charset="0"/>
            <a:ea typeface="Verdana" panose="020B0604030504040204" pitchFamily="34" charset="0"/>
            <a:cs typeface="Verdana" panose="020B0604030504040204" pitchFamily="34" charset="0"/>
          </a:endParaRPr>
        </a:p>
      </dsp:txBody>
      <dsp:txXfrm>
        <a:off x="884334" y="4525209"/>
        <a:ext cx="8364741" cy="748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59850-672E-B44C-8A2D-E91AD838272D}">
      <dsp:nvSpPr>
        <dsp:cNvPr id="0" name=""/>
        <dsp:cNvSpPr/>
      </dsp:nvSpPr>
      <dsp:spPr>
        <a:xfrm rot="5400000">
          <a:off x="6589693" y="-2661723"/>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CA" sz="2800" kern="1200" dirty="0">
              <a:latin typeface="Verdana" panose="020B0604030504040204" pitchFamily="34" charset="0"/>
              <a:ea typeface="Verdana" panose="020B0604030504040204" pitchFamily="34" charset="0"/>
              <a:cs typeface="Verdana" panose="020B0604030504040204" pitchFamily="34" charset="0"/>
            </a:rPr>
            <a:t>reduce plaque &amp; gingivitis</a:t>
          </a:r>
          <a:r>
            <a:rPr lang="en-CA" sz="2800" kern="1200" baseline="-25000" dirty="0">
              <a:latin typeface="Verdana" panose="020B0604030504040204" pitchFamily="34" charset="0"/>
              <a:ea typeface="Verdana" panose="020B0604030504040204" pitchFamily="34" charset="0"/>
              <a:cs typeface="Verdana" panose="020B0604030504040204" pitchFamily="34" charset="0"/>
            </a:rPr>
            <a:t>6</a:t>
          </a:r>
          <a:endParaRPr lang="en-US" sz="2800" kern="1200" dirty="0"/>
        </a:p>
      </dsp:txBody>
      <dsp:txXfrm rot="-5400000">
        <a:off x="3785616" y="197117"/>
        <a:ext cx="6675221" cy="1012303"/>
      </dsp:txXfrm>
    </dsp:sp>
    <dsp:sp modelId="{E8FCEC6B-D139-9640-A69F-98D17E91BAAA}">
      <dsp:nvSpPr>
        <dsp:cNvPr id="0" name=""/>
        <dsp:cNvSpPr/>
      </dsp:nvSpPr>
      <dsp:spPr>
        <a:xfrm>
          <a:off x="0" y="2124"/>
          <a:ext cx="3785616" cy="1402286"/>
        </a:xfrm>
        <a:prstGeom prst="roundRect">
          <a:avLst/>
        </a:prstGeom>
        <a:gradFill rotWithShape="0">
          <a:gsLst>
            <a:gs pos="0">
              <a:schemeClr val="accent1">
                <a:alpha val="90000"/>
                <a:hueOff val="0"/>
                <a:satOff val="0"/>
                <a:lumOff val="0"/>
                <a:alphaOff val="0"/>
                <a:tint val="65000"/>
                <a:lumMod val="110000"/>
              </a:schemeClr>
            </a:gs>
            <a:gs pos="88000">
              <a:schemeClr val="accent1">
                <a:alpha val="9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CA" sz="3600" kern="1200" dirty="0">
              <a:latin typeface="Verdana" panose="020B0604030504040204" pitchFamily="34" charset="0"/>
              <a:ea typeface="Verdana" panose="020B0604030504040204" pitchFamily="34" charset="0"/>
              <a:cs typeface="Verdana" panose="020B0604030504040204" pitchFamily="34" charset="0"/>
            </a:rPr>
            <a:t>Aloe vera</a:t>
          </a:r>
          <a:endParaRPr lang="en-US" sz="3600" kern="1200" dirty="0"/>
        </a:p>
      </dsp:txBody>
      <dsp:txXfrm>
        <a:off x="68454" y="70578"/>
        <a:ext cx="3648708" cy="1265378"/>
      </dsp:txXfrm>
    </dsp:sp>
    <dsp:sp modelId="{FC384075-26D4-154D-807C-227610CFA32B}">
      <dsp:nvSpPr>
        <dsp:cNvPr id="0" name=""/>
        <dsp:cNvSpPr/>
      </dsp:nvSpPr>
      <dsp:spPr>
        <a:xfrm rot="5400000">
          <a:off x="6589693" y="-1189322"/>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CA" sz="2800" kern="1200" dirty="0">
              <a:latin typeface="Verdana" panose="020B0604030504040204" pitchFamily="34" charset="0"/>
              <a:ea typeface="Verdana" panose="020B0604030504040204" pitchFamily="34" charset="0"/>
              <a:cs typeface="Verdana" panose="020B0604030504040204" pitchFamily="34" charset="0"/>
            </a:rPr>
            <a:t>treats inflammation, alleviate pain &amp; swelling</a:t>
          </a:r>
          <a:r>
            <a:rPr lang="en-CA" sz="2800" kern="12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kern="1200" dirty="0"/>
        </a:p>
      </dsp:txBody>
      <dsp:txXfrm rot="-5400000">
        <a:off x="3785616" y="1669518"/>
        <a:ext cx="6675221" cy="1012303"/>
      </dsp:txXfrm>
    </dsp:sp>
    <dsp:sp modelId="{01BDE5A3-D351-624E-BF33-D06CA1346E5F}">
      <dsp:nvSpPr>
        <dsp:cNvPr id="0" name=""/>
        <dsp:cNvSpPr/>
      </dsp:nvSpPr>
      <dsp:spPr>
        <a:xfrm>
          <a:off x="0" y="1474525"/>
          <a:ext cx="3785616" cy="1402286"/>
        </a:xfrm>
        <a:prstGeom prst="roundRect">
          <a:avLst/>
        </a:prstGeom>
        <a:gradFill rotWithShape="0">
          <a:gsLst>
            <a:gs pos="0">
              <a:schemeClr val="accent1">
                <a:alpha val="90000"/>
                <a:hueOff val="0"/>
                <a:satOff val="0"/>
                <a:lumOff val="0"/>
                <a:alphaOff val="-20000"/>
                <a:tint val="65000"/>
                <a:lumMod val="110000"/>
              </a:schemeClr>
            </a:gs>
            <a:gs pos="88000">
              <a:schemeClr val="accent1">
                <a:alpha val="90000"/>
                <a:hueOff val="0"/>
                <a:satOff val="0"/>
                <a:lumOff val="0"/>
                <a:alphaOff val="-20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CA" sz="3600" kern="1200">
              <a:latin typeface="Verdana" panose="020B0604030504040204" pitchFamily="34" charset="0"/>
              <a:ea typeface="Verdana" panose="020B0604030504040204" pitchFamily="34" charset="0"/>
              <a:cs typeface="Verdana" panose="020B0604030504040204" pitchFamily="34" charset="0"/>
            </a:rPr>
            <a:t>Curcumin</a:t>
          </a:r>
          <a:endParaRPr lang="en-US" sz="3600" kern="1200" dirty="0"/>
        </a:p>
      </dsp:txBody>
      <dsp:txXfrm>
        <a:off x="68454" y="1542979"/>
        <a:ext cx="3648708" cy="1265378"/>
      </dsp:txXfrm>
    </dsp:sp>
    <dsp:sp modelId="{10D63089-0073-A049-B933-A010805CD480}">
      <dsp:nvSpPr>
        <dsp:cNvPr id="0" name=""/>
        <dsp:cNvSpPr/>
      </dsp:nvSpPr>
      <dsp:spPr>
        <a:xfrm rot="5400000">
          <a:off x="6589693" y="283077"/>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CA" sz="2800" kern="1200" dirty="0">
              <a:latin typeface="Verdana" panose="020B0604030504040204" pitchFamily="34" charset="0"/>
              <a:ea typeface="Verdana" panose="020B0604030504040204" pitchFamily="34" charset="0"/>
              <a:cs typeface="Verdana" panose="020B0604030504040204" pitchFamily="34" charset="0"/>
            </a:rPr>
            <a:t>Catechin strips- reduce pocket depth &amp; bleeding</a:t>
          </a:r>
          <a:r>
            <a:rPr lang="en-CA" sz="2800" kern="1200" baseline="-25000" dirty="0">
              <a:latin typeface="Verdana" panose="020B0604030504040204" pitchFamily="34" charset="0"/>
              <a:ea typeface="Verdana" panose="020B0604030504040204" pitchFamily="34" charset="0"/>
              <a:cs typeface="Verdana" panose="020B0604030504040204" pitchFamily="34" charset="0"/>
            </a:rPr>
            <a:t>2,4</a:t>
          </a:r>
          <a:endParaRPr lang="en-US" sz="2800" kern="1200" dirty="0"/>
        </a:p>
      </dsp:txBody>
      <dsp:txXfrm rot="-5400000">
        <a:off x="3785616" y="3141918"/>
        <a:ext cx="6675221" cy="1012303"/>
      </dsp:txXfrm>
    </dsp:sp>
    <dsp:sp modelId="{3A3656A5-93BF-7C4B-A491-B0149F2A195B}">
      <dsp:nvSpPr>
        <dsp:cNvPr id="0" name=""/>
        <dsp:cNvSpPr/>
      </dsp:nvSpPr>
      <dsp:spPr>
        <a:xfrm>
          <a:off x="0" y="2946926"/>
          <a:ext cx="3785616" cy="1402286"/>
        </a:xfrm>
        <a:prstGeom prst="roundRect">
          <a:avLst/>
        </a:prstGeom>
        <a:gradFill rotWithShape="0">
          <a:gsLst>
            <a:gs pos="0">
              <a:schemeClr val="accent1">
                <a:alpha val="90000"/>
                <a:hueOff val="0"/>
                <a:satOff val="0"/>
                <a:lumOff val="0"/>
                <a:alphaOff val="-40000"/>
                <a:tint val="65000"/>
                <a:lumMod val="110000"/>
              </a:schemeClr>
            </a:gs>
            <a:gs pos="88000">
              <a:schemeClr val="accent1">
                <a:alpha val="90000"/>
                <a:hueOff val="0"/>
                <a:satOff val="0"/>
                <a:lumOff val="0"/>
                <a:alphaOff val="-40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CA" sz="3600" kern="1200">
              <a:latin typeface="Verdana" panose="020B0604030504040204" pitchFamily="34" charset="0"/>
              <a:ea typeface="Verdana" panose="020B0604030504040204" pitchFamily="34" charset="0"/>
              <a:cs typeface="Verdana" panose="020B0604030504040204" pitchFamily="34" charset="0"/>
            </a:rPr>
            <a:t>Green tea</a:t>
          </a:r>
          <a:r>
            <a:rPr lang="en-CA" sz="5100" kern="1200">
              <a:latin typeface="Verdana" panose="020B0604030504040204" pitchFamily="34" charset="0"/>
              <a:ea typeface="Verdana" panose="020B0604030504040204" pitchFamily="34" charset="0"/>
              <a:cs typeface="Verdana" panose="020B0604030504040204" pitchFamily="34" charset="0"/>
            </a:rPr>
            <a:t> </a:t>
          </a:r>
          <a:endParaRPr lang="en-US" sz="5100" kern="1200" dirty="0"/>
        </a:p>
      </dsp:txBody>
      <dsp:txXfrm>
        <a:off x="68454" y="3015380"/>
        <a:ext cx="3648708" cy="12653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659850-672E-B44C-8A2D-E91AD838272D}">
      <dsp:nvSpPr>
        <dsp:cNvPr id="0" name=""/>
        <dsp:cNvSpPr/>
      </dsp:nvSpPr>
      <dsp:spPr>
        <a:xfrm rot="5400000">
          <a:off x="6589693" y="-2661723"/>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CA" sz="2800" kern="1200" dirty="0">
              <a:latin typeface="Verdana" panose="020B0604030504040204" pitchFamily="34" charset="0"/>
              <a:ea typeface="Verdana" panose="020B0604030504040204" pitchFamily="34" charset="0"/>
              <a:cs typeface="Verdana" panose="020B0604030504040204" pitchFamily="34" charset="0"/>
            </a:rPr>
            <a:t>fight against bacteria buildup</a:t>
          </a:r>
          <a:r>
            <a:rPr lang="en-CA" sz="2800" kern="12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kern="1200" dirty="0"/>
        </a:p>
      </dsp:txBody>
      <dsp:txXfrm rot="-5400000">
        <a:off x="3785616" y="197117"/>
        <a:ext cx="6675221" cy="1012303"/>
      </dsp:txXfrm>
    </dsp:sp>
    <dsp:sp modelId="{E8FCEC6B-D139-9640-A69F-98D17E91BAAA}">
      <dsp:nvSpPr>
        <dsp:cNvPr id="0" name=""/>
        <dsp:cNvSpPr/>
      </dsp:nvSpPr>
      <dsp:spPr>
        <a:xfrm>
          <a:off x="0" y="2124"/>
          <a:ext cx="3785616" cy="1402286"/>
        </a:xfrm>
        <a:prstGeom prst="roundRect">
          <a:avLst/>
        </a:prstGeom>
        <a:gradFill rotWithShape="0">
          <a:gsLst>
            <a:gs pos="0">
              <a:schemeClr val="accent1">
                <a:alpha val="90000"/>
                <a:hueOff val="0"/>
                <a:satOff val="0"/>
                <a:lumOff val="0"/>
                <a:alphaOff val="0"/>
                <a:tint val="65000"/>
                <a:lumMod val="110000"/>
              </a:schemeClr>
            </a:gs>
            <a:gs pos="88000">
              <a:schemeClr val="accent1">
                <a:alpha val="9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CA" sz="3600" kern="1200">
              <a:latin typeface="Verdana" panose="020B0604030504040204" pitchFamily="34" charset="0"/>
              <a:ea typeface="Verdana" panose="020B0604030504040204" pitchFamily="34" charset="0"/>
              <a:cs typeface="Verdana" panose="020B0604030504040204" pitchFamily="34" charset="0"/>
            </a:rPr>
            <a:t>Garlic</a:t>
          </a:r>
          <a:endParaRPr lang="en-US" sz="3600" kern="1200" dirty="0"/>
        </a:p>
      </dsp:txBody>
      <dsp:txXfrm>
        <a:off x="68454" y="70578"/>
        <a:ext cx="3648708" cy="1265378"/>
      </dsp:txXfrm>
    </dsp:sp>
    <dsp:sp modelId="{FC384075-26D4-154D-807C-227610CFA32B}">
      <dsp:nvSpPr>
        <dsp:cNvPr id="0" name=""/>
        <dsp:cNvSpPr/>
      </dsp:nvSpPr>
      <dsp:spPr>
        <a:xfrm rot="5400000">
          <a:off x="6589693" y="-1189322"/>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CA" sz="2800" kern="1200" dirty="0">
              <a:latin typeface="Verdana" panose="020B0604030504040204" pitchFamily="34" charset="0"/>
              <a:ea typeface="Verdana" panose="020B0604030504040204" pitchFamily="34" charset="0"/>
              <a:cs typeface="Verdana" panose="020B0604030504040204" pitchFamily="34" charset="0"/>
            </a:rPr>
            <a:t>alleviate inflammation</a:t>
          </a:r>
          <a:r>
            <a:rPr lang="en-CA" sz="2800" kern="12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kern="1200" dirty="0"/>
        </a:p>
      </dsp:txBody>
      <dsp:txXfrm rot="-5400000">
        <a:off x="3785616" y="1669518"/>
        <a:ext cx="6675221" cy="1012303"/>
      </dsp:txXfrm>
    </dsp:sp>
    <dsp:sp modelId="{01BDE5A3-D351-624E-BF33-D06CA1346E5F}">
      <dsp:nvSpPr>
        <dsp:cNvPr id="0" name=""/>
        <dsp:cNvSpPr/>
      </dsp:nvSpPr>
      <dsp:spPr>
        <a:xfrm>
          <a:off x="0" y="1474525"/>
          <a:ext cx="3785616" cy="1402286"/>
        </a:xfrm>
        <a:prstGeom prst="roundRect">
          <a:avLst/>
        </a:prstGeom>
        <a:gradFill rotWithShape="0">
          <a:gsLst>
            <a:gs pos="0">
              <a:schemeClr val="accent1">
                <a:alpha val="90000"/>
                <a:hueOff val="0"/>
                <a:satOff val="0"/>
                <a:lumOff val="0"/>
                <a:alphaOff val="-20000"/>
                <a:tint val="65000"/>
                <a:lumMod val="110000"/>
              </a:schemeClr>
            </a:gs>
            <a:gs pos="88000">
              <a:schemeClr val="accent1">
                <a:alpha val="90000"/>
                <a:hueOff val="0"/>
                <a:satOff val="0"/>
                <a:lumOff val="0"/>
                <a:alphaOff val="-20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CA" sz="3600" kern="1200">
              <a:latin typeface="Verdana" panose="020B0604030504040204" pitchFamily="34" charset="0"/>
              <a:ea typeface="Verdana" panose="020B0604030504040204" pitchFamily="34" charset="0"/>
              <a:cs typeface="Verdana" panose="020B0604030504040204" pitchFamily="34" charset="0"/>
            </a:rPr>
            <a:t>Peppermint</a:t>
          </a:r>
          <a:endParaRPr lang="en-US" sz="3600" kern="1200" dirty="0"/>
        </a:p>
      </dsp:txBody>
      <dsp:txXfrm>
        <a:off x="68454" y="1542979"/>
        <a:ext cx="3648708" cy="1265378"/>
      </dsp:txXfrm>
    </dsp:sp>
    <dsp:sp modelId="{10D63089-0073-A049-B933-A010805CD480}">
      <dsp:nvSpPr>
        <dsp:cNvPr id="0" name=""/>
        <dsp:cNvSpPr/>
      </dsp:nvSpPr>
      <dsp:spPr>
        <a:xfrm rot="5400000">
          <a:off x="6589693" y="283077"/>
          <a:ext cx="1121829" cy="6729984"/>
        </a:xfrm>
        <a:prstGeom prst="round2Same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GB" sz="2800" kern="1200" dirty="0">
              <a:latin typeface="Verdana" panose="020B0604030504040204" pitchFamily="34" charset="0"/>
              <a:ea typeface="Verdana" panose="020B0604030504040204" pitchFamily="34" charset="0"/>
              <a:cs typeface="Verdana" panose="020B0604030504040204" pitchFamily="34" charset="0"/>
            </a:rPr>
            <a:t>reduce gingival bleeding</a:t>
          </a:r>
          <a:r>
            <a:rPr lang="en-GB" sz="2800" kern="1200" baseline="-25000" dirty="0">
              <a:latin typeface="Verdana" panose="020B0604030504040204" pitchFamily="34" charset="0"/>
              <a:ea typeface="Verdana" panose="020B0604030504040204" pitchFamily="34" charset="0"/>
              <a:cs typeface="Verdana" panose="020B0604030504040204" pitchFamily="34" charset="0"/>
            </a:rPr>
            <a:t>12</a:t>
          </a:r>
          <a:endParaRPr lang="en-US" sz="2800" kern="1200" dirty="0"/>
        </a:p>
      </dsp:txBody>
      <dsp:txXfrm rot="-5400000">
        <a:off x="3785616" y="3141918"/>
        <a:ext cx="6675221" cy="1012303"/>
      </dsp:txXfrm>
    </dsp:sp>
    <dsp:sp modelId="{3A3656A5-93BF-7C4B-A491-B0149F2A195B}">
      <dsp:nvSpPr>
        <dsp:cNvPr id="0" name=""/>
        <dsp:cNvSpPr/>
      </dsp:nvSpPr>
      <dsp:spPr>
        <a:xfrm>
          <a:off x="0" y="2946926"/>
          <a:ext cx="3785616" cy="1402286"/>
        </a:xfrm>
        <a:prstGeom prst="roundRect">
          <a:avLst/>
        </a:prstGeom>
        <a:gradFill rotWithShape="0">
          <a:gsLst>
            <a:gs pos="0">
              <a:schemeClr val="accent1">
                <a:alpha val="90000"/>
                <a:hueOff val="0"/>
                <a:satOff val="0"/>
                <a:lumOff val="0"/>
                <a:alphaOff val="-40000"/>
                <a:tint val="65000"/>
                <a:lumMod val="110000"/>
              </a:schemeClr>
            </a:gs>
            <a:gs pos="88000">
              <a:schemeClr val="accent1">
                <a:alpha val="90000"/>
                <a:hueOff val="0"/>
                <a:satOff val="0"/>
                <a:lumOff val="0"/>
                <a:alphaOff val="-40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GB" sz="3600" kern="1200">
              <a:latin typeface="Verdana" panose="020B0604030504040204" pitchFamily="34" charset="0"/>
              <a:ea typeface="Verdana" panose="020B0604030504040204" pitchFamily="34" charset="0"/>
              <a:cs typeface="Verdana" panose="020B0604030504040204" pitchFamily="34" charset="0"/>
            </a:rPr>
            <a:t>Chamomile</a:t>
          </a:r>
          <a:endParaRPr lang="en-US" sz="3600" kern="1200" dirty="0"/>
        </a:p>
      </dsp:txBody>
      <dsp:txXfrm>
        <a:off x="68454" y="3015380"/>
        <a:ext cx="3648708" cy="12653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AB9EB1-FA2C-2946-BFDA-93771BC25001}">
      <dsp:nvSpPr>
        <dsp:cNvPr id="0" name=""/>
        <dsp:cNvSpPr/>
      </dsp:nvSpPr>
      <dsp:spPr>
        <a:xfrm>
          <a:off x="4231711" y="2490546"/>
          <a:ext cx="3654435" cy="2899651"/>
        </a:xfrm>
        <a:prstGeom prst="ellipse">
          <a:avLst/>
        </a:prstGeom>
        <a:gradFill rotWithShape="0">
          <a:gsLst>
            <a:gs pos="0">
              <a:schemeClr val="accent1">
                <a:alpha val="80000"/>
                <a:hueOff val="0"/>
                <a:satOff val="0"/>
                <a:lumOff val="0"/>
                <a:alphaOff val="0"/>
                <a:tint val="65000"/>
                <a:lumMod val="110000"/>
              </a:schemeClr>
            </a:gs>
            <a:gs pos="88000">
              <a:schemeClr val="accent1">
                <a:alpha val="8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Verdana" panose="020B0604030504040204" pitchFamily="34" charset="0"/>
              <a:ea typeface="Verdana" panose="020B0604030504040204" pitchFamily="34" charset="0"/>
              <a:cs typeface="Verdana" panose="020B0604030504040204" pitchFamily="34" charset="0"/>
            </a:rPr>
            <a:t>Challenges to Allopathic medication</a:t>
          </a:r>
          <a:endParaRPr lang="en-GB" sz="2800" b="1" kern="1200" dirty="0">
            <a:latin typeface="Verdana" panose="020B0604030504040204" pitchFamily="34" charset="0"/>
            <a:ea typeface="Verdana" panose="020B0604030504040204" pitchFamily="34" charset="0"/>
            <a:cs typeface="Verdana" panose="020B0604030504040204" pitchFamily="34" charset="0"/>
          </a:endParaRPr>
        </a:p>
      </dsp:txBody>
      <dsp:txXfrm>
        <a:off x="4766891" y="2915190"/>
        <a:ext cx="2584075" cy="2050363"/>
      </dsp:txXfrm>
    </dsp:sp>
    <dsp:sp modelId="{F1D74398-F572-5341-A6AB-41C5F907E0DF}">
      <dsp:nvSpPr>
        <dsp:cNvPr id="0" name=""/>
        <dsp:cNvSpPr/>
      </dsp:nvSpPr>
      <dsp:spPr>
        <a:xfrm rot="10722046">
          <a:off x="2173049" y="3644079"/>
          <a:ext cx="1946404" cy="724703"/>
        </a:xfrm>
        <a:prstGeom prst="leftArrow">
          <a:avLst>
            <a:gd name="adj1" fmla="val 60000"/>
            <a:gd name="adj2" fmla="val 50000"/>
          </a:avLst>
        </a:prstGeom>
        <a:gradFill rotWithShape="0">
          <a:gsLst>
            <a:gs pos="0">
              <a:schemeClr val="accent1">
                <a:shade val="90000"/>
                <a:hueOff val="0"/>
                <a:satOff val="0"/>
                <a:lumOff val="0"/>
                <a:alphaOff val="0"/>
                <a:tint val="65000"/>
                <a:lumMod val="110000"/>
              </a:schemeClr>
            </a:gs>
            <a:gs pos="88000">
              <a:schemeClr val="accent1">
                <a:shade val="9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BDC01666-6094-C64F-87D3-37576363549C}">
      <dsp:nvSpPr>
        <dsp:cNvPr id="0" name=""/>
        <dsp:cNvSpPr/>
      </dsp:nvSpPr>
      <dsp:spPr>
        <a:xfrm>
          <a:off x="893570" y="3316508"/>
          <a:ext cx="2559457" cy="1423977"/>
        </a:xfrm>
        <a:prstGeom prst="roundRect">
          <a:avLst>
            <a:gd name="adj" fmla="val 10000"/>
          </a:avLst>
        </a:prstGeom>
        <a:gradFill rotWithShape="0">
          <a:gsLst>
            <a:gs pos="0">
              <a:schemeClr val="accent1">
                <a:alpha val="90000"/>
                <a:hueOff val="0"/>
                <a:satOff val="0"/>
                <a:lumOff val="0"/>
                <a:alphaOff val="0"/>
                <a:tint val="65000"/>
                <a:lumMod val="110000"/>
              </a:schemeClr>
            </a:gs>
            <a:gs pos="88000">
              <a:schemeClr val="accent1">
                <a:alpha val="90000"/>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cs typeface="Verdana" panose="020B0604030504040204" pitchFamily="34" charset="0"/>
            </a:rPr>
            <a:t>High cost</a:t>
          </a:r>
          <a:r>
            <a:rPr lang="en-US" sz="2800" kern="1200" baseline="-25000">
              <a:latin typeface="Verdana" panose="020B0604030504040204" pitchFamily="34" charset="0"/>
              <a:ea typeface="Verdana" panose="020B0604030504040204" pitchFamily="34" charset="0"/>
              <a:cs typeface="Verdana" panose="020B0604030504040204" pitchFamily="34" charset="0"/>
            </a:rPr>
            <a:t>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935277" y="3358215"/>
        <a:ext cx="2476043" cy="1340563"/>
      </dsp:txXfrm>
    </dsp:sp>
    <dsp:sp modelId="{C0398744-4AB1-D64E-8B39-D3F99E3AE711}">
      <dsp:nvSpPr>
        <dsp:cNvPr id="0" name=""/>
        <dsp:cNvSpPr/>
      </dsp:nvSpPr>
      <dsp:spPr>
        <a:xfrm rot="12488837">
          <a:off x="2466156" y="2216041"/>
          <a:ext cx="2094138" cy="724703"/>
        </a:xfrm>
        <a:prstGeom prst="leftArrow">
          <a:avLst>
            <a:gd name="adj1" fmla="val 60000"/>
            <a:gd name="adj2" fmla="val 50000"/>
          </a:avLst>
        </a:prstGeom>
        <a:gradFill rotWithShape="0">
          <a:gsLst>
            <a:gs pos="0">
              <a:schemeClr val="accent1">
                <a:shade val="90000"/>
                <a:hueOff val="108452"/>
                <a:satOff val="-5392"/>
                <a:lumOff val="7667"/>
                <a:alphaOff val="0"/>
                <a:tint val="65000"/>
                <a:lumMod val="110000"/>
              </a:schemeClr>
            </a:gs>
            <a:gs pos="88000">
              <a:schemeClr val="accent1">
                <a:shade val="90000"/>
                <a:hueOff val="108452"/>
                <a:satOff val="-5392"/>
                <a:lumOff val="7667"/>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98E3EAB4-C797-9648-987D-6613AB4CDD3C}">
      <dsp:nvSpPr>
        <dsp:cNvPr id="0" name=""/>
        <dsp:cNvSpPr/>
      </dsp:nvSpPr>
      <dsp:spPr>
        <a:xfrm>
          <a:off x="1317633" y="1372459"/>
          <a:ext cx="2544701" cy="1423977"/>
        </a:xfrm>
        <a:prstGeom prst="roundRect">
          <a:avLst>
            <a:gd name="adj" fmla="val 10000"/>
          </a:avLst>
        </a:prstGeom>
        <a:gradFill rotWithShape="0">
          <a:gsLst>
            <a:gs pos="0">
              <a:schemeClr val="accent1">
                <a:alpha val="90000"/>
                <a:hueOff val="0"/>
                <a:satOff val="0"/>
                <a:lumOff val="0"/>
                <a:alphaOff val="-8000"/>
                <a:tint val="65000"/>
                <a:lumMod val="110000"/>
              </a:schemeClr>
            </a:gs>
            <a:gs pos="88000">
              <a:schemeClr val="accent1">
                <a:alpha val="90000"/>
                <a:hueOff val="0"/>
                <a:satOff val="0"/>
                <a:lumOff val="0"/>
                <a:alphaOff val="-8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Hypersensitivity</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1359340" y="1414166"/>
        <a:ext cx="2461287" cy="1340563"/>
      </dsp:txXfrm>
    </dsp:sp>
    <dsp:sp modelId="{44CF03E8-45A0-5E46-AF02-0583A8A6D798}">
      <dsp:nvSpPr>
        <dsp:cNvPr id="0" name=""/>
        <dsp:cNvSpPr/>
      </dsp:nvSpPr>
      <dsp:spPr>
        <a:xfrm rot="14983947">
          <a:off x="4200593" y="1171251"/>
          <a:ext cx="1939187" cy="724703"/>
        </a:xfrm>
        <a:prstGeom prst="leftArrow">
          <a:avLst>
            <a:gd name="adj1" fmla="val 60000"/>
            <a:gd name="adj2" fmla="val 50000"/>
          </a:avLst>
        </a:prstGeom>
        <a:gradFill rotWithShape="0">
          <a:gsLst>
            <a:gs pos="0">
              <a:schemeClr val="accent1">
                <a:shade val="90000"/>
                <a:hueOff val="216905"/>
                <a:satOff val="-10784"/>
                <a:lumOff val="15335"/>
                <a:alphaOff val="0"/>
                <a:tint val="65000"/>
                <a:lumMod val="110000"/>
              </a:schemeClr>
            </a:gs>
            <a:gs pos="88000">
              <a:schemeClr val="accent1">
                <a:shade val="90000"/>
                <a:hueOff val="216905"/>
                <a:satOff val="-10784"/>
                <a:lumOff val="15335"/>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06CE7FE2-6F32-EA46-A85B-7B65940BDD65}">
      <dsp:nvSpPr>
        <dsp:cNvPr id="0" name=""/>
        <dsp:cNvSpPr/>
      </dsp:nvSpPr>
      <dsp:spPr>
        <a:xfrm>
          <a:off x="3564732" y="-87948"/>
          <a:ext cx="2539166" cy="1423977"/>
        </a:xfrm>
        <a:prstGeom prst="roundRect">
          <a:avLst>
            <a:gd name="adj" fmla="val 10000"/>
          </a:avLst>
        </a:prstGeom>
        <a:gradFill rotWithShape="0">
          <a:gsLst>
            <a:gs pos="0">
              <a:schemeClr val="accent1">
                <a:alpha val="90000"/>
                <a:hueOff val="0"/>
                <a:satOff val="0"/>
                <a:lumOff val="0"/>
                <a:alphaOff val="-16000"/>
                <a:tint val="65000"/>
                <a:lumMod val="110000"/>
              </a:schemeClr>
            </a:gs>
            <a:gs pos="88000">
              <a:schemeClr val="accent1">
                <a:alpha val="90000"/>
                <a:hueOff val="0"/>
                <a:satOff val="0"/>
                <a:lumOff val="0"/>
                <a:alphaOff val="-16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Tooth</a:t>
          </a:r>
          <a:r>
            <a:rPr lang="en-US" sz="1800" kern="1200" dirty="0"/>
            <a:t> </a:t>
          </a:r>
          <a:r>
            <a:rPr lang="en-US" sz="2800" kern="1200" dirty="0">
              <a:latin typeface="Verdana" panose="020B0604030504040204" pitchFamily="34" charset="0"/>
              <a:ea typeface="Verdana" panose="020B0604030504040204" pitchFamily="34" charset="0"/>
              <a:cs typeface="Verdana" panose="020B0604030504040204" pitchFamily="34" charset="0"/>
            </a:rPr>
            <a:t>staining</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3606439" y="-46241"/>
        <a:ext cx="2455752" cy="1340563"/>
      </dsp:txXfrm>
    </dsp:sp>
    <dsp:sp modelId="{5199848E-F2E0-6049-AD9A-D81AFD1550D9}">
      <dsp:nvSpPr>
        <dsp:cNvPr id="0" name=""/>
        <dsp:cNvSpPr/>
      </dsp:nvSpPr>
      <dsp:spPr>
        <a:xfrm rot="17502452">
          <a:off x="6031919" y="1175427"/>
          <a:ext cx="1966966" cy="724703"/>
        </a:xfrm>
        <a:prstGeom prst="leftArrow">
          <a:avLst>
            <a:gd name="adj1" fmla="val 60000"/>
            <a:gd name="adj2" fmla="val 50000"/>
          </a:avLst>
        </a:prstGeom>
        <a:gradFill rotWithShape="0">
          <a:gsLst>
            <a:gs pos="0">
              <a:schemeClr val="accent1">
                <a:shade val="90000"/>
                <a:hueOff val="325357"/>
                <a:satOff val="-16177"/>
                <a:lumOff val="23002"/>
                <a:alphaOff val="0"/>
                <a:tint val="65000"/>
                <a:lumMod val="110000"/>
              </a:schemeClr>
            </a:gs>
            <a:gs pos="88000">
              <a:schemeClr val="accent1">
                <a:shade val="90000"/>
                <a:hueOff val="325357"/>
                <a:satOff val="-16177"/>
                <a:lumOff val="23002"/>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D923BA89-355C-DB42-B837-CD3D7A97F311}">
      <dsp:nvSpPr>
        <dsp:cNvPr id="0" name=""/>
        <dsp:cNvSpPr/>
      </dsp:nvSpPr>
      <dsp:spPr>
        <a:xfrm>
          <a:off x="6158377" y="-88638"/>
          <a:ext cx="2441570" cy="1425359"/>
        </a:xfrm>
        <a:prstGeom prst="roundRect">
          <a:avLst>
            <a:gd name="adj" fmla="val 10000"/>
          </a:avLst>
        </a:prstGeom>
        <a:gradFill rotWithShape="0">
          <a:gsLst>
            <a:gs pos="0">
              <a:schemeClr val="accent1">
                <a:alpha val="90000"/>
                <a:hueOff val="0"/>
                <a:satOff val="0"/>
                <a:lumOff val="0"/>
                <a:alphaOff val="-24000"/>
                <a:tint val="65000"/>
                <a:lumMod val="110000"/>
              </a:schemeClr>
            </a:gs>
            <a:gs pos="88000">
              <a:schemeClr val="accent1">
                <a:alpha val="90000"/>
                <a:hueOff val="0"/>
                <a:satOff val="0"/>
                <a:lumOff val="0"/>
                <a:alphaOff val="-24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Altered taste sensation</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3,11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6200124" y="-46891"/>
        <a:ext cx="2358076" cy="1341865"/>
      </dsp:txXfrm>
    </dsp:sp>
    <dsp:sp modelId="{AD947CDA-FD28-DB4C-8D14-B674E3DD8F51}">
      <dsp:nvSpPr>
        <dsp:cNvPr id="0" name=""/>
        <dsp:cNvSpPr/>
      </dsp:nvSpPr>
      <dsp:spPr>
        <a:xfrm rot="19921098">
          <a:off x="7563137" y="2248903"/>
          <a:ext cx="1994849" cy="724703"/>
        </a:xfrm>
        <a:prstGeom prst="leftArrow">
          <a:avLst>
            <a:gd name="adj1" fmla="val 60000"/>
            <a:gd name="adj2" fmla="val 50000"/>
          </a:avLst>
        </a:prstGeom>
        <a:gradFill rotWithShape="0">
          <a:gsLst>
            <a:gs pos="0">
              <a:schemeClr val="accent1">
                <a:shade val="90000"/>
                <a:hueOff val="433809"/>
                <a:satOff val="-21569"/>
                <a:lumOff val="30670"/>
                <a:alphaOff val="0"/>
                <a:tint val="65000"/>
                <a:lumMod val="110000"/>
              </a:schemeClr>
            </a:gs>
            <a:gs pos="88000">
              <a:schemeClr val="accent1">
                <a:shade val="90000"/>
                <a:hueOff val="433809"/>
                <a:satOff val="-21569"/>
                <a:lumOff val="3067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CF712505-7F30-3745-BCF7-59570A4A5DF4}">
      <dsp:nvSpPr>
        <dsp:cNvPr id="0" name=""/>
        <dsp:cNvSpPr/>
      </dsp:nvSpPr>
      <dsp:spPr>
        <a:xfrm>
          <a:off x="8159404" y="1431285"/>
          <a:ext cx="2563961" cy="1423977"/>
        </a:xfrm>
        <a:prstGeom prst="roundRect">
          <a:avLst>
            <a:gd name="adj" fmla="val 10000"/>
          </a:avLst>
        </a:prstGeom>
        <a:gradFill rotWithShape="0">
          <a:gsLst>
            <a:gs pos="0">
              <a:schemeClr val="accent1">
                <a:alpha val="90000"/>
                <a:hueOff val="0"/>
                <a:satOff val="0"/>
                <a:lumOff val="0"/>
                <a:alphaOff val="-32000"/>
                <a:tint val="65000"/>
                <a:lumMod val="110000"/>
              </a:schemeClr>
            </a:gs>
            <a:gs pos="88000">
              <a:schemeClr val="accent1">
                <a:alpha val="90000"/>
                <a:hueOff val="0"/>
                <a:satOff val="0"/>
                <a:lumOff val="0"/>
                <a:alphaOff val="-32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Drug resistance</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4</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8201111" y="1472992"/>
        <a:ext cx="2480547" cy="1340563"/>
      </dsp:txXfrm>
    </dsp:sp>
    <dsp:sp modelId="{DBA274EA-1537-1641-981D-192813F4D258}">
      <dsp:nvSpPr>
        <dsp:cNvPr id="0" name=""/>
        <dsp:cNvSpPr/>
      </dsp:nvSpPr>
      <dsp:spPr>
        <a:xfrm rot="172753">
          <a:off x="7998259" y="3726193"/>
          <a:ext cx="2013557" cy="724703"/>
        </a:xfrm>
        <a:prstGeom prst="leftArrow">
          <a:avLst>
            <a:gd name="adj1" fmla="val 60000"/>
            <a:gd name="adj2" fmla="val 50000"/>
          </a:avLst>
        </a:prstGeom>
        <a:gradFill rotWithShape="0">
          <a:gsLst>
            <a:gs pos="0">
              <a:schemeClr val="accent1">
                <a:shade val="90000"/>
                <a:hueOff val="542262"/>
                <a:satOff val="-26961"/>
                <a:lumOff val="38337"/>
                <a:alphaOff val="0"/>
                <a:tint val="65000"/>
                <a:lumMod val="110000"/>
              </a:schemeClr>
            </a:gs>
            <a:gs pos="88000">
              <a:schemeClr val="accent1">
                <a:shade val="90000"/>
                <a:hueOff val="542262"/>
                <a:satOff val="-26961"/>
                <a:lumOff val="38337"/>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sp>
    <dsp:sp modelId="{1EBCA3E7-1097-C745-AE8E-9D914A49230B}">
      <dsp:nvSpPr>
        <dsp:cNvPr id="0" name=""/>
        <dsp:cNvSpPr/>
      </dsp:nvSpPr>
      <dsp:spPr>
        <a:xfrm>
          <a:off x="8587511" y="3427127"/>
          <a:ext cx="2846068" cy="1423977"/>
        </a:xfrm>
        <a:prstGeom prst="roundRect">
          <a:avLst>
            <a:gd name="adj" fmla="val 10000"/>
          </a:avLst>
        </a:prstGeom>
        <a:gradFill rotWithShape="0">
          <a:gsLst>
            <a:gs pos="0">
              <a:schemeClr val="accent1">
                <a:alpha val="90000"/>
                <a:hueOff val="0"/>
                <a:satOff val="0"/>
                <a:lumOff val="0"/>
                <a:alphaOff val="-40000"/>
                <a:tint val="65000"/>
                <a:lumMod val="110000"/>
              </a:schemeClr>
            </a:gs>
            <a:gs pos="88000">
              <a:schemeClr val="accent1">
                <a:alpha val="90000"/>
                <a:hueOff val="0"/>
                <a:satOff val="0"/>
                <a:lumOff val="0"/>
                <a:alphaOff val="-4000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cs typeface="Verdana" panose="020B0604030504040204" pitchFamily="34" charset="0"/>
            </a:rPr>
            <a:t>Allergic dermatitis</a:t>
          </a:r>
          <a:r>
            <a:rPr lang="en-US" sz="2800" kern="1200" baseline="-25000">
              <a:latin typeface="Verdana" panose="020B0604030504040204" pitchFamily="34" charset="0"/>
              <a:ea typeface="Verdana" panose="020B0604030504040204" pitchFamily="34" charset="0"/>
              <a:cs typeface="Verdana" panose="020B0604030504040204" pitchFamily="34" charset="0"/>
            </a:rPr>
            <a:t>3,11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8629218" y="3468834"/>
        <a:ext cx="2762654" cy="13405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E2482-2B6A-264E-8102-C92000A42D3F}">
      <dsp:nvSpPr>
        <dsp:cNvPr id="0" name=""/>
        <dsp:cNvSpPr/>
      </dsp:nvSpPr>
      <dsp:spPr>
        <a:xfrm>
          <a:off x="1183641" y="0"/>
          <a:ext cx="8148316" cy="5100955"/>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7C133D0-63B8-B046-95E9-549DBF6FE345}">
      <dsp:nvSpPr>
        <dsp:cNvPr id="0" name=""/>
        <dsp:cNvSpPr/>
      </dsp:nvSpPr>
      <dsp:spPr>
        <a:xfrm>
          <a:off x="2221566" y="584278"/>
          <a:ext cx="3036239" cy="198937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Safer</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4,11</a:t>
          </a:r>
          <a:r>
            <a:rPr lang="en-US" sz="2800" kern="1200" dirty="0">
              <a:latin typeface="Verdana" panose="020B0604030504040204" pitchFamily="34" charset="0"/>
              <a:ea typeface="Verdana" panose="020B0604030504040204" pitchFamily="34" charset="0"/>
              <a:cs typeface="Verdana" panose="020B0604030504040204" pitchFamily="34" charset="0"/>
            </a:rPr>
            <a:t> </a:t>
          </a:r>
          <a:endParaRPr lang="en-GB" sz="2800" kern="1200" dirty="0">
            <a:latin typeface="Verdana" panose="020B0604030504040204" pitchFamily="34" charset="0"/>
            <a:ea typeface="Verdana" panose="020B0604030504040204" pitchFamily="34" charset="0"/>
            <a:cs typeface="Verdana" panose="020B0604030504040204" pitchFamily="34" charset="0"/>
          </a:endParaRPr>
        </a:p>
      </dsp:txBody>
      <dsp:txXfrm>
        <a:off x="2318679" y="681391"/>
        <a:ext cx="2842013" cy="1795146"/>
      </dsp:txXfrm>
    </dsp:sp>
    <dsp:sp modelId="{F96345FD-FF1D-DB41-A358-1212375CC336}">
      <dsp:nvSpPr>
        <dsp:cNvPr id="0" name=""/>
        <dsp:cNvSpPr/>
      </dsp:nvSpPr>
      <dsp:spPr>
        <a:xfrm>
          <a:off x="5351880" y="551672"/>
          <a:ext cx="2903131" cy="198937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cs typeface="Verdana" panose="020B0604030504040204" pitchFamily="34" charset="0"/>
            </a:rPr>
            <a:t>Cost-effective</a:t>
          </a:r>
          <a:r>
            <a:rPr lang="en-US" sz="2800" kern="1200" baseline="-25000">
              <a:latin typeface="Verdana" panose="020B0604030504040204" pitchFamily="34" charset="0"/>
              <a:ea typeface="Verdana" panose="020B0604030504040204" pitchFamily="34" charset="0"/>
              <a:cs typeface="Verdana" panose="020B0604030504040204" pitchFamily="34" charset="0"/>
            </a:rPr>
            <a:t>4,11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5448993" y="648785"/>
        <a:ext cx="2708905" cy="1795146"/>
      </dsp:txXfrm>
    </dsp:sp>
    <dsp:sp modelId="{78A4B8C5-16FB-A440-B995-E4271F1BC576}">
      <dsp:nvSpPr>
        <dsp:cNvPr id="0" name=""/>
        <dsp:cNvSpPr/>
      </dsp:nvSpPr>
      <dsp:spPr>
        <a:xfrm>
          <a:off x="2179322" y="2612708"/>
          <a:ext cx="3100993" cy="198937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latin typeface="Verdana" panose="020B0604030504040204" pitchFamily="34" charset="0"/>
              <a:ea typeface="Verdana" panose="020B0604030504040204" pitchFamily="34" charset="0"/>
              <a:cs typeface="Verdana" panose="020B0604030504040204" pitchFamily="34" charset="0"/>
            </a:rPr>
            <a:t>Patient compliance</a:t>
          </a:r>
          <a:r>
            <a:rPr lang="en-GB" sz="2800" kern="1200" baseline="-25000" dirty="0">
              <a:latin typeface="Verdana" panose="020B0604030504040204" pitchFamily="34" charset="0"/>
              <a:ea typeface="Verdana" panose="020B0604030504040204" pitchFamily="34" charset="0"/>
              <a:cs typeface="Verdana" panose="020B0604030504040204" pitchFamily="34" charset="0"/>
            </a:rPr>
            <a:t>4,11</a:t>
          </a:r>
        </a:p>
      </dsp:txBody>
      <dsp:txXfrm>
        <a:off x="2276435" y="2709821"/>
        <a:ext cx="2906767" cy="1795146"/>
      </dsp:txXfrm>
    </dsp:sp>
    <dsp:sp modelId="{DF2955D8-EBDC-F540-8F04-5144D81AB82B}">
      <dsp:nvSpPr>
        <dsp:cNvPr id="0" name=""/>
        <dsp:cNvSpPr/>
      </dsp:nvSpPr>
      <dsp:spPr>
        <a:xfrm>
          <a:off x="5332633" y="2600354"/>
          <a:ext cx="2952845" cy="1989372"/>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Verdana" panose="020B0604030504040204" pitchFamily="34" charset="0"/>
              <a:ea typeface="Verdana" panose="020B0604030504040204" pitchFamily="34" charset="0"/>
              <a:cs typeface="Verdana" panose="020B0604030504040204" pitchFamily="34" charset="0"/>
            </a:rPr>
            <a:t>Eco-friendly</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4,11</a:t>
          </a:r>
          <a:endParaRPr lang="en-GB" sz="2800" kern="1200" baseline="-25000" dirty="0">
            <a:latin typeface="Verdana" panose="020B0604030504040204" pitchFamily="34" charset="0"/>
            <a:ea typeface="Verdana" panose="020B0604030504040204" pitchFamily="34" charset="0"/>
            <a:cs typeface="Verdana" panose="020B0604030504040204" pitchFamily="34" charset="0"/>
          </a:endParaRPr>
        </a:p>
      </dsp:txBody>
      <dsp:txXfrm>
        <a:off x="5429746" y="2697467"/>
        <a:ext cx="2758619" cy="17951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52FBC8-B291-BC4E-91E1-BE2CCF6B67E3}">
      <dsp:nvSpPr>
        <dsp:cNvPr id="0" name=""/>
        <dsp:cNvSpPr/>
      </dsp:nvSpPr>
      <dsp:spPr>
        <a:xfrm>
          <a:off x="2789274" y="1566133"/>
          <a:ext cx="3264661" cy="1201338"/>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Verdana" panose="020B0604030504040204" pitchFamily="34" charset="0"/>
              <a:ea typeface="Verdana" panose="020B0604030504040204" pitchFamily="34" charset="0"/>
              <a:cs typeface="Verdana" panose="020B0604030504040204" pitchFamily="34" charset="0"/>
            </a:rPr>
            <a:t>Phytochemical</a:t>
          </a:r>
        </a:p>
      </dsp:txBody>
      <dsp:txXfrm>
        <a:off x="3267373" y="1742065"/>
        <a:ext cx="2308463" cy="849474"/>
      </dsp:txXfrm>
    </dsp:sp>
    <dsp:sp modelId="{08649A96-7885-5F4B-8D49-28CD730BC855}">
      <dsp:nvSpPr>
        <dsp:cNvPr id="0" name=""/>
        <dsp:cNvSpPr/>
      </dsp:nvSpPr>
      <dsp:spPr>
        <a:xfrm rot="16200000">
          <a:off x="4293576" y="1426107"/>
          <a:ext cx="256057" cy="23994"/>
        </a:xfrm>
        <a:custGeom>
          <a:avLst/>
          <a:gdLst/>
          <a:ahLst/>
          <a:cxnLst/>
          <a:rect l="0" t="0" r="0" b="0"/>
          <a:pathLst>
            <a:path>
              <a:moveTo>
                <a:pt x="0" y="11997"/>
              </a:moveTo>
              <a:lnTo>
                <a:pt x="256057" y="119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15203" y="1431703"/>
        <a:ext cx="12802" cy="12802"/>
      </dsp:txXfrm>
    </dsp:sp>
    <dsp:sp modelId="{2D970172-37D2-0342-A464-173D92BAC80F}">
      <dsp:nvSpPr>
        <dsp:cNvPr id="0" name=""/>
        <dsp:cNvSpPr/>
      </dsp:nvSpPr>
      <dsp:spPr>
        <a:xfrm>
          <a:off x="3607211" y="108737"/>
          <a:ext cx="1628786" cy="1201338"/>
        </a:xfrm>
        <a:prstGeom prst="ellipse">
          <a:avLst/>
        </a:prstGeom>
        <a:gradFill rotWithShape="0">
          <a:gsLst>
            <a:gs pos="0">
              <a:schemeClr val="accent1">
                <a:hueOff val="0"/>
                <a:satOff val="0"/>
                <a:lumOff val="0"/>
                <a:alphaOff val="0"/>
                <a:tint val="65000"/>
                <a:lumMod val="110000"/>
              </a:schemeClr>
            </a:gs>
            <a:gs pos="25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cs typeface="Verdana" panose="020B0604030504040204" pitchFamily="34" charset="0"/>
            </a:rPr>
            <a:t>tannins</a:t>
          </a:r>
        </a:p>
      </dsp:txBody>
      <dsp:txXfrm>
        <a:off x="3845741" y="284669"/>
        <a:ext cx="1151726" cy="849474"/>
      </dsp:txXfrm>
    </dsp:sp>
    <dsp:sp modelId="{B5690AEA-0102-A240-9FDD-888B9D1BE855}">
      <dsp:nvSpPr>
        <dsp:cNvPr id="0" name=""/>
        <dsp:cNvSpPr/>
      </dsp:nvSpPr>
      <dsp:spPr>
        <a:xfrm rot="21547944">
          <a:off x="6052528" y="2126493"/>
          <a:ext cx="477274" cy="23994"/>
        </a:xfrm>
        <a:custGeom>
          <a:avLst/>
          <a:gdLst/>
          <a:ahLst/>
          <a:cxnLst/>
          <a:rect l="0" t="0" r="0" b="0"/>
          <a:pathLst>
            <a:path>
              <a:moveTo>
                <a:pt x="0" y="11997"/>
              </a:moveTo>
              <a:lnTo>
                <a:pt x="477274" y="119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79233" y="2126558"/>
        <a:ext cx="23863" cy="23863"/>
      </dsp:txXfrm>
    </dsp:sp>
    <dsp:sp modelId="{747A546F-4F8D-A44C-B8E1-6ECF893BF6F1}">
      <dsp:nvSpPr>
        <dsp:cNvPr id="0" name=""/>
        <dsp:cNvSpPr/>
      </dsp:nvSpPr>
      <dsp:spPr>
        <a:xfrm>
          <a:off x="6529407" y="1518312"/>
          <a:ext cx="2100011" cy="1201338"/>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cs typeface="Verdana" panose="020B0604030504040204" pitchFamily="34" charset="0"/>
            </a:rPr>
            <a:t>flavonoids</a:t>
          </a:r>
        </a:p>
      </dsp:txBody>
      <dsp:txXfrm>
        <a:off x="6836946" y="1694244"/>
        <a:ext cx="1484933" cy="849474"/>
      </dsp:txXfrm>
    </dsp:sp>
    <dsp:sp modelId="{B49DBAD4-AA92-F145-BEA1-CDF38EC800F8}">
      <dsp:nvSpPr>
        <dsp:cNvPr id="0" name=""/>
        <dsp:cNvSpPr/>
      </dsp:nvSpPr>
      <dsp:spPr>
        <a:xfrm rot="5400000">
          <a:off x="4240862" y="2936217"/>
          <a:ext cx="361485" cy="23994"/>
        </a:xfrm>
        <a:custGeom>
          <a:avLst/>
          <a:gdLst/>
          <a:ahLst/>
          <a:cxnLst/>
          <a:rect l="0" t="0" r="0" b="0"/>
          <a:pathLst>
            <a:path>
              <a:moveTo>
                <a:pt x="0" y="11997"/>
              </a:moveTo>
              <a:lnTo>
                <a:pt x="361485" y="119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12568" y="2939177"/>
        <a:ext cx="18074" cy="18074"/>
      </dsp:txXfrm>
    </dsp:sp>
    <dsp:sp modelId="{6AAE9E6B-A2DB-9A47-9385-F8A311864FD6}">
      <dsp:nvSpPr>
        <dsp:cNvPr id="0" name=""/>
        <dsp:cNvSpPr/>
      </dsp:nvSpPr>
      <dsp:spPr>
        <a:xfrm>
          <a:off x="3594033" y="3128957"/>
          <a:ext cx="1655144" cy="1201338"/>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cs typeface="Verdana" panose="020B0604030504040204" pitchFamily="34" charset="0"/>
            </a:rPr>
            <a:t>saponins</a:t>
          </a:r>
        </a:p>
      </dsp:txBody>
      <dsp:txXfrm>
        <a:off x="3836423" y="3304889"/>
        <a:ext cx="1170364" cy="849474"/>
      </dsp:txXfrm>
    </dsp:sp>
    <dsp:sp modelId="{C97B18AE-B89F-9F4B-B482-7660345E2411}">
      <dsp:nvSpPr>
        <dsp:cNvPr id="0" name=""/>
        <dsp:cNvSpPr/>
      </dsp:nvSpPr>
      <dsp:spPr>
        <a:xfrm rot="10744380">
          <a:off x="2282774" y="2185302"/>
          <a:ext cx="508109" cy="23994"/>
        </a:xfrm>
        <a:custGeom>
          <a:avLst/>
          <a:gdLst/>
          <a:ahLst/>
          <a:cxnLst/>
          <a:rect l="0" t="0" r="0" b="0"/>
          <a:pathLst>
            <a:path>
              <a:moveTo>
                <a:pt x="0" y="11997"/>
              </a:moveTo>
              <a:lnTo>
                <a:pt x="508109" y="1199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2524126" y="2184596"/>
        <a:ext cx="25405" cy="25405"/>
      </dsp:txXfrm>
    </dsp:sp>
    <dsp:sp modelId="{1C13393C-F1C5-1B4F-9B14-C02F95D7F1B2}">
      <dsp:nvSpPr>
        <dsp:cNvPr id="0" name=""/>
        <dsp:cNvSpPr/>
      </dsp:nvSpPr>
      <dsp:spPr>
        <a:xfrm>
          <a:off x="521100" y="1614991"/>
          <a:ext cx="1761955" cy="1201338"/>
        </a:xfrm>
        <a:prstGeom prst="ellipse">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panose="020B0604030504040204" pitchFamily="34" charset="0"/>
              <a:ea typeface="Verdana" panose="020B0604030504040204" pitchFamily="34" charset="0"/>
              <a:cs typeface="Verdana" panose="020B0604030504040204" pitchFamily="34" charset="0"/>
            </a:rPr>
            <a:t>alkaloids</a:t>
          </a:r>
        </a:p>
      </dsp:txBody>
      <dsp:txXfrm>
        <a:off x="779132" y="1790923"/>
        <a:ext cx="1245891" cy="8494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F1A3B-BF15-A44F-84F4-DFAE1BAF3287}">
      <dsp:nvSpPr>
        <dsp:cNvPr id="0" name=""/>
        <dsp:cNvSpPr/>
      </dsp:nvSpPr>
      <dsp:spPr>
        <a:xfrm>
          <a:off x="0" y="66130"/>
          <a:ext cx="10837985" cy="597266"/>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Verdana" panose="020B0604030504040204" pitchFamily="34" charset="0"/>
              <a:ea typeface="Verdana" panose="020B0604030504040204" pitchFamily="34" charset="0"/>
              <a:cs typeface="Verdana" panose="020B0604030504040204" pitchFamily="34" charset="0"/>
            </a:rPr>
            <a:t>ANTI-INFLAMMATORY</a:t>
          </a:r>
          <a:endParaRPr lang="en-US" sz="2400" kern="1200" dirty="0"/>
        </a:p>
      </dsp:txBody>
      <dsp:txXfrm>
        <a:off x="29156" y="95286"/>
        <a:ext cx="10779673" cy="538954"/>
      </dsp:txXfrm>
    </dsp:sp>
    <dsp:sp modelId="{78F6939B-5809-7F41-BD96-3761983E1980}">
      <dsp:nvSpPr>
        <dsp:cNvPr id="0" name=""/>
        <dsp:cNvSpPr/>
      </dsp:nvSpPr>
      <dsp:spPr>
        <a:xfrm>
          <a:off x="0" y="727633"/>
          <a:ext cx="10837985" cy="17404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106"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err="1">
              <a:latin typeface="Verdana" panose="020B0604030504040204" pitchFamily="34" charset="0"/>
              <a:ea typeface="Verdana" panose="020B0604030504040204" pitchFamily="34" charset="0"/>
              <a:cs typeface="Verdana" panose="020B0604030504040204" pitchFamily="34" charset="0"/>
            </a:rPr>
            <a:t>Periocare</a:t>
          </a:r>
          <a:r>
            <a:rPr lang="en-US" sz="2800" kern="1200" dirty="0">
              <a:latin typeface="Verdana" panose="020B0604030504040204" pitchFamily="34" charset="0"/>
              <a:ea typeface="Verdana" panose="020B0604030504040204" pitchFamily="34" charset="0"/>
              <a:cs typeface="Verdana" panose="020B0604030504040204" pitchFamily="34" charset="0"/>
            </a:rPr>
            <a:t> Gum massage powder decreases nitrous oxide &amp; tumor necrosis factor-alpha</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16</a:t>
          </a:r>
          <a:endParaRPr lang="en-US" sz="2800" kern="1200" dirty="0"/>
        </a:p>
        <a:p>
          <a:pPr marL="285750" lvl="1" indent="-285750" algn="l" defTabSz="1244600">
            <a:lnSpc>
              <a:spcPct val="90000"/>
            </a:lnSpc>
            <a:spcBef>
              <a:spcPct val="0"/>
            </a:spcBef>
            <a:spcAft>
              <a:spcPct val="20000"/>
            </a:spcAft>
            <a:buChar char="•"/>
          </a:pPr>
          <a:r>
            <a:rPr lang="en-US" sz="2800" kern="1200" dirty="0" err="1">
              <a:latin typeface="Verdana" panose="020B0604030504040204" pitchFamily="34" charset="0"/>
              <a:ea typeface="Verdana" panose="020B0604030504040204" pitchFamily="34" charset="0"/>
              <a:cs typeface="Verdana" panose="020B0604030504040204" pitchFamily="34" charset="0"/>
            </a:rPr>
            <a:t>Liquorice</a:t>
          </a:r>
          <a:r>
            <a:rPr lang="en-US" sz="2800" kern="1200" dirty="0">
              <a:latin typeface="Verdana" panose="020B0604030504040204" pitchFamily="34" charset="0"/>
              <a:ea typeface="Verdana" panose="020B0604030504040204" pitchFamily="34" charset="0"/>
              <a:cs typeface="Verdana" panose="020B0604030504040204" pitchFamily="34" charset="0"/>
            </a:rPr>
            <a:t> inhibits prostaglandin and cytokines formation</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13</a:t>
          </a:r>
        </a:p>
      </dsp:txBody>
      <dsp:txXfrm>
        <a:off x="0" y="727633"/>
        <a:ext cx="10837985" cy="1740474"/>
      </dsp:txXfrm>
    </dsp:sp>
    <dsp:sp modelId="{929534EA-C107-5044-8A19-DCD52494D0C4}">
      <dsp:nvSpPr>
        <dsp:cNvPr id="0" name=""/>
        <dsp:cNvSpPr/>
      </dsp:nvSpPr>
      <dsp:spPr>
        <a:xfrm>
          <a:off x="0" y="2429574"/>
          <a:ext cx="10837985" cy="656609"/>
        </a:xfrm>
        <a:prstGeom prst="roundRect">
          <a:avLst/>
        </a:prstGeom>
        <a:gradFill rotWithShape="0">
          <a:gsLst>
            <a:gs pos="0">
              <a:schemeClr val="accent1">
                <a:hueOff val="0"/>
                <a:satOff val="0"/>
                <a:lumOff val="0"/>
                <a:alphaOff val="0"/>
                <a:tint val="65000"/>
                <a:lumMod val="110000"/>
              </a:schemeClr>
            </a:gs>
            <a:gs pos="100000">
              <a:schemeClr val="accent1">
                <a:hueOff val="0"/>
                <a:satOff val="0"/>
                <a:tint val="90000"/>
                <a:alpha val="96000"/>
                <a:lumMod val="89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Verdana" panose="020B0604030504040204" pitchFamily="34" charset="0"/>
              <a:ea typeface="Verdana" panose="020B0604030504040204" pitchFamily="34" charset="0"/>
              <a:cs typeface="Verdana" panose="020B0604030504040204" pitchFamily="34" charset="0"/>
            </a:rPr>
            <a:t>ANTI-MICROBIAL</a:t>
          </a:r>
          <a:endParaRPr lang="en-US" sz="2400" kern="1200" dirty="0"/>
        </a:p>
      </dsp:txBody>
      <dsp:txXfrm>
        <a:off x="32053" y="2461627"/>
        <a:ext cx="10773879" cy="592503"/>
      </dsp:txXfrm>
    </dsp:sp>
    <dsp:sp modelId="{FD81A26B-2181-5F40-8EE1-E2306052432A}">
      <dsp:nvSpPr>
        <dsp:cNvPr id="0" name=""/>
        <dsp:cNvSpPr/>
      </dsp:nvSpPr>
      <dsp:spPr>
        <a:xfrm>
          <a:off x="0" y="3087604"/>
          <a:ext cx="10837985" cy="2884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106"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latin typeface="Verdana" panose="020B0604030504040204" pitchFamily="34" charset="0"/>
              <a:ea typeface="Verdana" panose="020B0604030504040204" pitchFamily="34" charset="0"/>
              <a:cs typeface="Verdana" panose="020B0604030504040204" pitchFamily="34" charset="0"/>
            </a:rPr>
            <a:t>Neem extract has an inhibitory action on microbial growth</a:t>
          </a:r>
          <a:endParaRPr lang="en-US" sz="2800" kern="1200" dirty="0"/>
        </a:p>
        <a:p>
          <a:pPr marL="285750" lvl="1" indent="-285750" algn="l" defTabSz="1244600">
            <a:lnSpc>
              <a:spcPct val="90000"/>
            </a:lnSpc>
            <a:spcBef>
              <a:spcPct val="0"/>
            </a:spcBef>
            <a:spcAft>
              <a:spcPct val="20000"/>
            </a:spcAft>
            <a:buChar char="•"/>
          </a:pPr>
          <a:r>
            <a:rPr lang="en-US" sz="2800" kern="1200" dirty="0">
              <a:latin typeface="Verdana" panose="020B0604030504040204" pitchFamily="34" charset="0"/>
              <a:ea typeface="Verdana" panose="020B0604030504040204" pitchFamily="34" charset="0"/>
              <a:cs typeface="Verdana" panose="020B0604030504040204" pitchFamily="34" charset="0"/>
            </a:rPr>
            <a:t>10% E. officinalis gel reduces bleeding index &amp; enhances clinical attachment level</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15</a:t>
          </a:r>
          <a:r>
            <a:rPr lang="en-US" sz="2800" kern="1200" dirty="0">
              <a:latin typeface="Verdana" panose="020B0604030504040204" pitchFamily="34" charset="0"/>
              <a:ea typeface="Verdana" panose="020B0604030504040204" pitchFamily="34" charset="0"/>
              <a:cs typeface="Verdana" panose="020B0604030504040204" pitchFamily="34" charset="0"/>
            </a:rPr>
            <a:t> </a:t>
          </a:r>
        </a:p>
        <a:p>
          <a:pPr marL="285750" lvl="1" indent="-285750" algn="l" defTabSz="1244600">
            <a:lnSpc>
              <a:spcPct val="90000"/>
            </a:lnSpc>
            <a:spcBef>
              <a:spcPct val="0"/>
            </a:spcBef>
            <a:spcAft>
              <a:spcPct val="20000"/>
            </a:spcAft>
            <a:buChar char="•"/>
          </a:pPr>
          <a:r>
            <a:rPr lang="en-US" sz="2800" i="1" kern="1200" dirty="0">
              <a:latin typeface="Verdana" panose="020B0604030504040204" pitchFamily="34" charset="0"/>
              <a:ea typeface="Verdana" panose="020B0604030504040204" pitchFamily="34" charset="0"/>
              <a:cs typeface="Verdana" panose="020B0604030504040204" pitchFamily="34" charset="0"/>
            </a:rPr>
            <a:t>Ficus religiosa &amp; Plantago </a:t>
          </a:r>
          <a:r>
            <a:rPr lang="en-US" sz="2800" kern="1200" dirty="0">
              <a:latin typeface="Verdana" panose="020B0604030504040204" pitchFamily="34" charset="0"/>
              <a:ea typeface="Verdana" panose="020B0604030504040204" pitchFamily="34" charset="0"/>
              <a:cs typeface="Verdana" panose="020B0604030504040204" pitchFamily="34" charset="0"/>
            </a:rPr>
            <a:t>inhibit periodontal pathogen &amp; primary plaque colonizer’s growth</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11</a:t>
          </a:r>
        </a:p>
      </dsp:txBody>
      <dsp:txXfrm>
        <a:off x="0" y="3087604"/>
        <a:ext cx="10837985" cy="28841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FF1A3B-BF15-A44F-84F4-DFAE1BAF3287}">
      <dsp:nvSpPr>
        <dsp:cNvPr id="0" name=""/>
        <dsp:cNvSpPr/>
      </dsp:nvSpPr>
      <dsp:spPr>
        <a:xfrm>
          <a:off x="0" y="471849"/>
          <a:ext cx="10515600" cy="464508"/>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latin typeface="Verdana" panose="020B0604030504040204" pitchFamily="34" charset="0"/>
              <a:ea typeface="Verdana" panose="020B0604030504040204" pitchFamily="34" charset="0"/>
              <a:cs typeface="Verdana" panose="020B0604030504040204" pitchFamily="34" charset="0"/>
            </a:rPr>
            <a:t>ANTIOXIDANT</a:t>
          </a:r>
          <a:endParaRPr lang="en-US" sz="2400" kern="1200" dirty="0"/>
        </a:p>
      </dsp:txBody>
      <dsp:txXfrm>
        <a:off x="22675" y="494524"/>
        <a:ext cx="10470250" cy="419158"/>
      </dsp:txXfrm>
    </dsp:sp>
    <dsp:sp modelId="{78F6939B-5809-7F41-BD96-3761983E1980}">
      <dsp:nvSpPr>
        <dsp:cNvPr id="0" name=""/>
        <dsp:cNvSpPr/>
      </dsp:nvSpPr>
      <dsp:spPr>
        <a:xfrm>
          <a:off x="0" y="990693"/>
          <a:ext cx="10515600" cy="13735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err="1">
              <a:latin typeface="Verdana" panose="020B0604030504040204" pitchFamily="34" charset="0"/>
              <a:ea typeface="Verdana" panose="020B0604030504040204" pitchFamily="34" charset="0"/>
              <a:cs typeface="Verdana" panose="020B0604030504040204" pitchFamily="34" charset="0"/>
            </a:rPr>
            <a:t>Oxitart</a:t>
          </a:r>
          <a:r>
            <a:rPr lang="en-US" sz="2800" kern="1200" dirty="0">
              <a:latin typeface="Verdana" panose="020B0604030504040204" pitchFamily="34" charset="0"/>
              <a:ea typeface="Verdana" panose="020B0604030504040204" pitchFamily="34" charset="0"/>
              <a:cs typeface="Verdana" panose="020B0604030504040204" pitchFamily="34" charset="0"/>
            </a:rPr>
            <a:t>, medical herb, reduce procalcitonin levels associated with chronic periodontitis, especially in smokers</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15</a:t>
          </a:r>
          <a:endParaRPr lang="en-US" sz="2800" kern="1200" dirty="0"/>
        </a:p>
        <a:p>
          <a:pPr marL="285750" lvl="1" indent="-285750" algn="l" defTabSz="1244600">
            <a:lnSpc>
              <a:spcPct val="90000"/>
            </a:lnSpc>
            <a:spcBef>
              <a:spcPct val="0"/>
            </a:spcBef>
            <a:spcAft>
              <a:spcPct val="20000"/>
            </a:spcAft>
            <a:buChar char="•"/>
          </a:pPr>
          <a:r>
            <a:rPr lang="en-US" sz="2800" kern="1200" dirty="0" err="1">
              <a:latin typeface="Verdana" panose="020B0604030504040204" pitchFamily="34" charset="0"/>
              <a:ea typeface="Verdana" panose="020B0604030504040204" pitchFamily="34" charset="0"/>
              <a:cs typeface="Verdana" panose="020B0604030504040204" pitchFamily="34" charset="0"/>
            </a:rPr>
            <a:t>Triphala</a:t>
          </a:r>
          <a:r>
            <a:rPr lang="en-US" sz="2800" kern="1200" dirty="0">
              <a:latin typeface="Verdana" panose="020B0604030504040204" pitchFamily="34" charset="0"/>
              <a:ea typeface="Verdana" panose="020B0604030504040204" pitchFamily="34" charset="0"/>
              <a:cs typeface="Verdana" panose="020B0604030504040204" pitchFamily="34" charset="0"/>
            </a:rPr>
            <a:t> mouthwash minimizes free radical damage of cells in premalignant lesions</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9</a:t>
          </a:r>
        </a:p>
      </dsp:txBody>
      <dsp:txXfrm>
        <a:off x="0" y="990693"/>
        <a:ext cx="10515600" cy="1373524"/>
      </dsp:txXfrm>
    </dsp:sp>
    <dsp:sp modelId="{929534EA-C107-5044-8A19-DCD52494D0C4}">
      <dsp:nvSpPr>
        <dsp:cNvPr id="0" name=""/>
        <dsp:cNvSpPr/>
      </dsp:nvSpPr>
      <dsp:spPr>
        <a:xfrm>
          <a:off x="0" y="3073937"/>
          <a:ext cx="10515600" cy="547741"/>
        </a:xfrm>
        <a:prstGeom prst="roundRect">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a:latin typeface="Verdana" panose="020B0604030504040204" pitchFamily="34" charset="0"/>
              <a:ea typeface="Verdana" panose="020B0604030504040204" pitchFamily="34" charset="0"/>
              <a:cs typeface="Verdana" panose="020B0604030504040204" pitchFamily="34" charset="0"/>
            </a:rPr>
            <a:t>ANTIPLAQUE</a:t>
          </a:r>
          <a:endParaRPr lang="en-US" sz="2400" kern="1200" dirty="0"/>
        </a:p>
      </dsp:txBody>
      <dsp:txXfrm>
        <a:off x="26739" y="3100676"/>
        <a:ext cx="10462122" cy="494263"/>
      </dsp:txXfrm>
    </dsp:sp>
    <dsp:sp modelId="{FD81A26B-2181-5F40-8EE1-E2306052432A}">
      <dsp:nvSpPr>
        <dsp:cNvPr id="0" name=""/>
        <dsp:cNvSpPr/>
      </dsp:nvSpPr>
      <dsp:spPr>
        <a:xfrm>
          <a:off x="0" y="3773747"/>
          <a:ext cx="10515600" cy="17205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a:latin typeface="Verdana" panose="020B0604030504040204" pitchFamily="34" charset="0"/>
              <a:ea typeface="Verdana" panose="020B0604030504040204" pitchFamily="34" charset="0"/>
              <a:cs typeface="Verdana" panose="020B0604030504040204" pitchFamily="34" charset="0"/>
            </a:rPr>
            <a:t>Miswak sticks &amp; toothpaste has tannic acid, which improves plaque score and pocket depth</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10</a:t>
          </a:r>
          <a:r>
            <a:rPr lang="en-US" sz="2800" kern="1200" dirty="0">
              <a:latin typeface="Verdana" panose="020B0604030504040204" pitchFamily="34" charset="0"/>
              <a:ea typeface="Verdana" panose="020B0604030504040204" pitchFamily="34" charset="0"/>
              <a:cs typeface="Verdana" panose="020B0604030504040204" pitchFamily="34" charset="0"/>
            </a:rPr>
            <a:t> </a:t>
          </a:r>
          <a:endParaRPr lang="en-US" sz="2800" kern="1200" dirty="0"/>
        </a:p>
        <a:p>
          <a:pPr marL="285750" lvl="1" indent="-285750" algn="l" defTabSz="1244600">
            <a:lnSpc>
              <a:spcPct val="90000"/>
            </a:lnSpc>
            <a:spcBef>
              <a:spcPct val="0"/>
            </a:spcBef>
            <a:spcAft>
              <a:spcPct val="20000"/>
            </a:spcAft>
            <a:buChar char="•"/>
          </a:pPr>
          <a:r>
            <a:rPr lang="en-US" sz="2800" kern="1200" dirty="0">
              <a:latin typeface="Verdana" panose="020B0604030504040204" pitchFamily="34" charset="0"/>
              <a:ea typeface="Verdana" panose="020B0604030504040204" pitchFamily="34" charset="0"/>
              <a:cs typeface="Verdana" panose="020B0604030504040204" pitchFamily="34" charset="0"/>
            </a:rPr>
            <a:t>Tee tree and clove oil mouth rinses cause cell membrane damage to microbes</a:t>
          </a:r>
          <a:r>
            <a:rPr lang="en-US" sz="2800" kern="1200" baseline="-25000" dirty="0">
              <a:latin typeface="Verdana" panose="020B0604030504040204" pitchFamily="34" charset="0"/>
              <a:ea typeface="Verdana" panose="020B0604030504040204" pitchFamily="34" charset="0"/>
              <a:cs typeface="Verdana" panose="020B0604030504040204" pitchFamily="34" charset="0"/>
            </a:rPr>
            <a:t>7</a:t>
          </a:r>
        </a:p>
      </dsp:txBody>
      <dsp:txXfrm>
        <a:off x="0" y="3773747"/>
        <a:ext cx="10515600" cy="172055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7540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03335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48283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2568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1314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4130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306459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82492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7968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15858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5949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35417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1994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1031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903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847783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7/12/24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75554082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016/j.mtcomm.2022.104099" TargetMode="External"/><Relationship Id="rId2" Type="http://schemas.openxmlformats.org/officeDocument/2006/relationships/hyperlink" Target="https://journals.lww.com/jehp/fulltext/2023/09290/a_systematic_review_of_medicinal_plants_and_herbal.306.asp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cbi.nlm.nih.gov/pmc/articles/PMC6525324/pdf/main.pdf" TargetMode="External"/><Relationship Id="rId2" Type="http://schemas.openxmlformats.org/officeDocument/2006/relationships/hyperlink" Target="https://www.ncbi.nlm.nih.gov/pmc/articles/PMC9408146/pdf/ijerph-19-10061.pdf" TargetMode="External"/><Relationship Id="rId1" Type="http://schemas.openxmlformats.org/officeDocument/2006/relationships/slideLayout" Target="../slideLayouts/slideLayout2.xml"/><Relationship Id="rId4" Type="http://schemas.openxmlformats.org/officeDocument/2006/relationships/hyperlink" Target="https://journals.lww.com/ijoh/fulltext/2017/07010/tinospora_cordifolia_in_the_treatment_of_chronic.6.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journals.lww.com/jisp/fulltext/2014/18030/a_comparative_study_of_antiplaque_and.10.aspx" TargetMode="External"/><Relationship Id="rId2" Type="http://schemas.openxmlformats.org/officeDocument/2006/relationships/hyperlink" Target="https://www.researchgate.net/publication/365304513_Comparison_of_the_Antimicrobial_Activity_of_Aloevera_Mouthwash_with_Chlorhexidine_Mouthwash_in_Fixed_Orthodontic_Patien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jpis.org/DOIx.php?id=10.5051/jpis.2014.44.3.134" TargetMode="External"/><Relationship Id="rId2" Type="http://schemas.openxmlformats.org/officeDocument/2006/relationships/hyperlink" Target="https://content.ebscohost.com/cds/retrieve?content=AQICAHiylJ_bvOB56hI8UzTN6Ryruh7a0kiIBN_ANwtaWYjmxwHvne_y_JbNGZSZGhYfFYuNAAAA2zCB2AYJKoZIhvcNAQcGoIHKMIHHAgEAMIHBBgkqhkiG9w0BBwEwHgYJYIZIAWUDBAEuMBEEDDUfY66pAtduSTFqkQIBEICBkxbOaF2YO84D62B39krrgyKs3s66HM7qr5Zmt6Xg6pDzzmiWq2r7zN3ffFg9QATqfMmVI1da1eUOGEwlYbEulsOjduXLAXv1RcJ7xaUmUyWsEEO2eJ1MJktDtCGFA-TmyJ6QxPj32ku_7tQ5gbbTnIRY7L2T3MvWP8Xde12yirsnVEQlYrm_PEyyrBKY9CebZJi99w=="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journals.lww.com/jpcd/fulltext/2023/01000/role_of_medicinal_herbs_in_periodontal_therapy__a.2.aspx" TargetMode="External"/><Relationship Id="rId2" Type="http://schemas.openxmlformats.org/officeDocument/2006/relationships/hyperlink" Target="https://www.ncbi.nlm.nih.gov/pmc/articles/PMC7296476/" TargetMode="External"/><Relationship Id="rId1" Type="http://schemas.openxmlformats.org/officeDocument/2006/relationships/slideLayout" Target="../slideLayouts/slideLayout2.xml"/><Relationship Id="rId4" Type="http://schemas.openxmlformats.org/officeDocument/2006/relationships/hyperlink" Target="https://www.ncbi.nlm.nih.gov/pmc/articles/PMC1063001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researchgate.net/publication/301204855_Original_Research_Comparative_Study_to_Evaluate_the_Effectiveness_of_Aloe_vera_and_Metronidazole_in_Adjunct_to_Scaling_and_Root_Planing_in_Periodontitis_Patients" TargetMode="External"/><Relationship Id="rId2" Type="http://schemas.openxmlformats.org/officeDocument/2006/relationships/hyperlink" Target="https://journals.lww.com/jisp/fulltext/2022/26010/effect_of_liquorice__root_extract__mouth_rinse_on.11.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s://journals.lww.com/jisp/fulltext/2013/17020/Efficacy_of_a_commercially_available_multi_herbal.10.aspx" TargetMode="External"/><Relationship Id="rId2" Type="http://schemas.openxmlformats.org/officeDocument/2006/relationships/hyperlink" Target="https://journals.lww.com/jisp/fulltext/2019/23050/efficacy_of_an_herbal_antioxidant_as_an_adjunct_to.9.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pPr algn="ctr"/>
            <a:r>
              <a:rPr lang="en-US" sz="2800" b="1" dirty="0">
                <a:solidFill>
                  <a:schemeClr val="tx1"/>
                </a:solidFill>
                <a:latin typeface="Verdana"/>
                <a:ea typeface="Verdana"/>
              </a:rPr>
              <a:t>Use of Herbal Supplements in Periodontal Disease Management</a:t>
            </a:r>
            <a:br>
              <a:rPr lang="en-US" sz="2800" b="1" dirty="0">
                <a:solidFill>
                  <a:schemeClr val="accent3">
                    <a:lumMod val="50000"/>
                  </a:schemeClr>
                </a:solidFill>
                <a:latin typeface="Verdana"/>
                <a:ea typeface="Verdana"/>
              </a:rPr>
            </a:br>
            <a:br>
              <a:rPr lang="en-US" sz="2800" b="1" dirty="0">
                <a:solidFill>
                  <a:schemeClr val="accent3">
                    <a:lumMod val="50000"/>
                  </a:schemeClr>
                </a:solidFill>
                <a:latin typeface="Verdana"/>
                <a:ea typeface="Verdana"/>
              </a:rPr>
            </a:br>
            <a:endParaRPr lang="en-US" sz="2800" dirty="0"/>
          </a:p>
        </p:txBody>
      </p:sp>
      <p:sp>
        <p:nvSpPr>
          <p:cNvPr id="3" name="Subtitle 2"/>
          <p:cNvSpPr>
            <a:spLocks noGrp="1"/>
          </p:cNvSpPr>
          <p:nvPr>
            <p:ph type="subTitle" idx="1"/>
          </p:nvPr>
        </p:nvSpPr>
        <p:spPr>
          <a:xfrm>
            <a:off x="1524000" y="2387600"/>
            <a:ext cx="9144000" cy="2387600"/>
          </a:xfrm>
        </p:spPr>
        <p:txBody>
          <a:bodyPr>
            <a:noAutofit/>
          </a:bodyPr>
          <a:lstStyle/>
          <a:p>
            <a:pPr algn="ct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DH 107 Communication Techniques</a:t>
            </a:r>
            <a:b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br>
            <a:endPar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Maryam Ali</a:t>
            </a:r>
          </a:p>
          <a:p>
            <a:pPr algn="ct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Sandeep Dhaliwal</a:t>
            </a:r>
          </a:p>
          <a:p>
            <a:pPr algn="ct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Twinkle </a:t>
            </a:r>
            <a:r>
              <a:rPr lang="en-US" sz="2800" dirty="0" err="1">
                <a:solidFill>
                  <a:schemeClr val="tx1"/>
                </a:solidFill>
                <a:latin typeface="Verdana" panose="020B0604030504040204" pitchFamily="34" charset="0"/>
                <a:ea typeface="Verdana" panose="020B0604030504040204" pitchFamily="34" charset="0"/>
                <a:cs typeface="Verdana" panose="020B0604030504040204" pitchFamily="34" charset="0"/>
              </a:rPr>
              <a:t>Kathiriya</a:t>
            </a:r>
            <a:endPar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algn="ctr"/>
            <a:r>
              <a:rPr lang="en-US" sz="2800" dirty="0" err="1">
                <a:solidFill>
                  <a:schemeClr val="tx1"/>
                </a:solidFill>
                <a:latin typeface="Verdana" panose="020B0604030504040204" pitchFamily="34" charset="0"/>
                <a:ea typeface="Verdana" panose="020B0604030504040204" pitchFamily="34" charset="0"/>
                <a:cs typeface="Verdana" panose="020B0604030504040204" pitchFamily="34" charset="0"/>
              </a:rPr>
              <a:t>Zinah</a:t>
            </a: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 Matti</a:t>
            </a:r>
          </a:p>
          <a:p>
            <a:pPr algn="ctr"/>
            <a:r>
              <a:rPr lang="en-US" sz="2800" dirty="0" err="1">
                <a:solidFill>
                  <a:schemeClr val="tx1"/>
                </a:solidFill>
                <a:latin typeface="Verdana" panose="020B0604030504040204" pitchFamily="34" charset="0"/>
                <a:ea typeface="Verdana" panose="020B0604030504040204" pitchFamily="34" charset="0"/>
                <a:cs typeface="Verdana" panose="020B0604030504040204" pitchFamily="34" charset="0"/>
              </a:rPr>
              <a:t>Vishav</a:t>
            </a: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 Sidhu</a:t>
            </a:r>
          </a:p>
          <a:p>
            <a:pPr algn="ctr"/>
            <a:r>
              <a:rPr lang="en-US" sz="2800" dirty="0" err="1">
                <a:solidFill>
                  <a:schemeClr val="tx1"/>
                </a:solidFill>
                <a:latin typeface="Verdana" panose="020B0604030504040204" pitchFamily="34" charset="0"/>
                <a:ea typeface="Verdana" panose="020B0604030504040204" pitchFamily="34" charset="0"/>
                <a:cs typeface="Verdana" panose="020B0604030504040204" pitchFamily="34" charset="0"/>
              </a:rPr>
              <a:t>Lovepreet</a:t>
            </a:r>
            <a:r>
              <a:rPr lang="en-US" sz="2800" dirty="0">
                <a:solidFill>
                  <a:schemeClr val="tx1"/>
                </a:solidFill>
                <a:latin typeface="Verdana" panose="020B0604030504040204" pitchFamily="34" charset="0"/>
                <a:ea typeface="Verdana" panose="020B0604030504040204" pitchFamily="34" charset="0"/>
                <a:cs typeface="Verdana" panose="020B0604030504040204" pitchFamily="34" charset="0"/>
              </a:rPr>
              <a:t> Singh</a:t>
            </a:r>
          </a:p>
          <a:p>
            <a:br>
              <a:rPr lang="en-US" sz="2800" dirty="0">
                <a:solidFill>
                  <a:schemeClr val="accent3">
                    <a:lumMod val="50000"/>
                  </a:schemeClr>
                </a:solidFill>
                <a:latin typeface="Verdana" panose="020B0604030504040204" pitchFamily="34" charset="0"/>
                <a:ea typeface="Verdana" panose="020B0604030504040204" pitchFamily="34" charset="0"/>
                <a:cs typeface="Verdana" panose="020B0604030504040204" pitchFamily="34" charset="0"/>
              </a:rPr>
            </a:b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6E93F-CF94-AF56-8F59-52547BECD5F1}"/>
              </a:ext>
            </a:extLst>
          </p:cNvPr>
          <p:cNvSpPr>
            <a:spLocks noGrp="1"/>
          </p:cNvSpPr>
          <p:nvPr>
            <p:ph type="title"/>
          </p:nvPr>
        </p:nvSpPr>
        <p:spPr>
          <a:xfrm>
            <a:off x="838200" y="365125"/>
            <a:ext cx="10515600" cy="650875"/>
          </a:xfrm>
        </p:spPr>
        <p:txBody>
          <a:bodyPr>
            <a:normAutofit/>
          </a:bodyPr>
          <a:lstStyle/>
          <a:p>
            <a:pPr algn="ctr"/>
            <a:r>
              <a:rPr lang="en-CA" sz="2800" b="1" dirty="0">
                <a:solidFill>
                  <a:schemeClr val="tx2"/>
                </a:solidFill>
                <a:latin typeface="Verdana" panose="020B0604030504040204" pitchFamily="34" charset="0"/>
                <a:ea typeface="Verdana" panose="020B0604030504040204" pitchFamily="34" charset="0"/>
                <a:cs typeface="Verdana" panose="020B0604030504040204" pitchFamily="34" charset="0"/>
              </a:rPr>
              <a:t>BIOLOGICAL PROPERTIES</a:t>
            </a:r>
            <a:endParaRPr lang="en-US" sz="2800" dirty="0">
              <a:solidFill>
                <a:schemeClr val="tx2"/>
              </a:solidFill>
            </a:endParaRPr>
          </a:p>
        </p:txBody>
      </p:sp>
      <p:graphicFrame>
        <p:nvGraphicFramePr>
          <p:cNvPr id="4" name="Content Placeholder 3">
            <a:extLst>
              <a:ext uri="{FF2B5EF4-FFF2-40B4-BE49-F238E27FC236}">
                <a16:creationId xmlns:a16="http://schemas.microsoft.com/office/drawing/2014/main" id="{94E01126-2D4C-A6C5-9F12-EE29AE80185B}"/>
              </a:ext>
            </a:extLst>
          </p:cNvPr>
          <p:cNvGraphicFramePr>
            <a:graphicFrameLocks noGrp="1"/>
          </p:cNvGraphicFramePr>
          <p:nvPr>
            <p:ph idx="1"/>
            <p:extLst>
              <p:ext uri="{D42A27DB-BD31-4B8C-83A1-F6EECF244321}">
                <p14:modId xmlns:p14="http://schemas.microsoft.com/office/powerpoint/2010/main" val="466976452"/>
              </p:ext>
            </p:extLst>
          </p:nvPr>
        </p:nvGraphicFramePr>
        <p:xfrm>
          <a:off x="677007" y="886266"/>
          <a:ext cx="10837985" cy="5971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20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3171D-8D8F-5BA5-041D-C9514611BFDA}"/>
              </a:ext>
            </a:extLst>
          </p:cNvPr>
          <p:cNvSpPr>
            <a:spLocks noGrp="1"/>
          </p:cNvSpPr>
          <p:nvPr>
            <p:ph type="title"/>
          </p:nvPr>
        </p:nvSpPr>
        <p:spPr>
          <a:xfrm>
            <a:off x="838200" y="300915"/>
            <a:ext cx="10515600" cy="1325563"/>
          </a:xfrm>
        </p:spPr>
        <p:txBody>
          <a:bodyPr>
            <a:normAutofit/>
          </a:bodyPr>
          <a:lstStyle/>
          <a:p>
            <a:pPr algn="ctr"/>
            <a:r>
              <a:rPr lang="en-CA" sz="2800" b="1" dirty="0">
                <a:solidFill>
                  <a:schemeClr val="tx2"/>
                </a:solidFill>
                <a:latin typeface="Verdana" panose="020B0604030504040204" pitchFamily="34" charset="0"/>
                <a:ea typeface="Verdana" panose="020B0604030504040204" pitchFamily="34" charset="0"/>
                <a:cs typeface="Verdana" panose="020B0604030504040204" pitchFamily="34" charset="0"/>
              </a:rPr>
              <a:t>BIOLOGICAL PROPERTIES</a:t>
            </a:r>
            <a:endParaRPr lang="en-US" sz="2800" dirty="0">
              <a:solidFill>
                <a:schemeClr val="tx2"/>
              </a:solidFill>
            </a:endParaRPr>
          </a:p>
        </p:txBody>
      </p:sp>
      <p:graphicFrame>
        <p:nvGraphicFramePr>
          <p:cNvPr id="4" name="Content Placeholder 3">
            <a:extLst>
              <a:ext uri="{FF2B5EF4-FFF2-40B4-BE49-F238E27FC236}">
                <a16:creationId xmlns:a16="http://schemas.microsoft.com/office/drawing/2014/main" id="{102145FC-854D-6920-CB82-D1E915AD1650}"/>
              </a:ext>
            </a:extLst>
          </p:cNvPr>
          <p:cNvGraphicFramePr>
            <a:graphicFrameLocks noGrp="1"/>
          </p:cNvGraphicFramePr>
          <p:nvPr>
            <p:ph idx="1"/>
            <p:extLst>
              <p:ext uri="{D42A27DB-BD31-4B8C-83A1-F6EECF244321}">
                <p14:modId xmlns:p14="http://schemas.microsoft.com/office/powerpoint/2010/main" val="3469814745"/>
              </p:ext>
            </p:extLst>
          </p:nvPr>
        </p:nvGraphicFramePr>
        <p:xfrm>
          <a:off x="838200" y="1089213"/>
          <a:ext cx="10515600" cy="58981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177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B773A-7553-C968-2C3C-2EC4CA885ADE}"/>
              </a:ext>
            </a:extLst>
          </p:cNvPr>
          <p:cNvSpPr>
            <a:spLocks noGrp="1"/>
          </p:cNvSpPr>
          <p:nvPr>
            <p:ph type="title"/>
          </p:nvPr>
        </p:nvSpPr>
        <p:spPr>
          <a:xfrm>
            <a:off x="1797666" y="689317"/>
            <a:ext cx="8596668" cy="1320800"/>
          </a:xfrm>
        </p:spPr>
        <p:txBody>
          <a:bodyPr>
            <a:normAutofit/>
          </a:bodyPr>
          <a:lstStyle/>
          <a:p>
            <a:pPr algn="ctr"/>
            <a:r>
              <a:rPr lang="en-US" sz="3200" b="1" dirty="0">
                <a:solidFill>
                  <a:schemeClr val="tx2"/>
                </a:solidFill>
                <a:latin typeface="Verdana" panose="020B0604030504040204" pitchFamily="34" charset="0"/>
                <a:ea typeface="Verdana" panose="020B0604030504040204" pitchFamily="34" charset="0"/>
                <a:cs typeface="Verdana" panose="020B0604030504040204" pitchFamily="34" charset="0"/>
              </a:rPr>
              <a:t>CONCLUSION</a:t>
            </a:r>
            <a:r>
              <a:rPr lang="en-US" dirty="0">
                <a:latin typeface="Verdana" panose="020B0604030504040204" pitchFamily="34" charset="0"/>
                <a:ea typeface="Verdana" panose="020B0604030504040204" pitchFamily="34" charset="0"/>
                <a:cs typeface="Verdana" panose="020B0604030504040204" pitchFamily="34" charset="0"/>
              </a:rPr>
              <a:t> </a:t>
            </a:r>
          </a:p>
        </p:txBody>
      </p:sp>
      <p:sp>
        <p:nvSpPr>
          <p:cNvPr id="3" name="Content Placeholder 2">
            <a:extLst>
              <a:ext uri="{FF2B5EF4-FFF2-40B4-BE49-F238E27FC236}">
                <a16:creationId xmlns:a16="http://schemas.microsoft.com/office/drawing/2014/main" id="{883470C4-E821-B7A0-CACE-6D1F21F1DEC6}"/>
              </a:ext>
            </a:extLst>
          </p:cNvPr>
          <p:cNvSpPr>
            <a:spLocks noGrp="1"/>
          </p:cNvSpPr>
          <p:nvPr>
            <p:ph idx="1"/>
          </p:nvPr>
        </p:nvSpPr>
        <p:spPr/>
        <p:txBody>
          <a:bodyPr>
            <a:norm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Demonstrated effectiveness in managing periodontal disease</a:t>
            </a:r>
            <a:r>
              <a:rPr lang="en-US" sz="2800" baseline="-25000" dirty="0">
                <a:latin typeface="Verdana" panose="020B0604030504040204" pitchFamily="34" charset="0"/>
                <a:ea typeface="Verdana" panose="020B0604030504040204" pitchFamily="34" charset="0"/>
                <a:cs typeface="Verdana" panose="020B0604030504040204" pitchFamily="34" charset="0"/>
              </a:rPr>
              <a:t>12</a:t>
            </a:r>
          </a:p>
          <a:p>
            <a:r>
              <a:rPr lang="en-US" sz="2800" dirty="0">
                <a:latin typeface="Verdana" panose="020B0604030504040204" pitchFamily="34" charset="0"/>
                <a:ea typeface="Verdana" panose="020B0604030504040204" pitchFamily="34" charset="0"/>
                <a:cs typeface="Verdana" panose="020B0604030504040204" pitchFamily="34" charset="0"/>
              </a:rPr>
              <a:t>Potential for enhanced oral health and patient compliance</a:t>
            </a:r>
            <a:r>
              <a:rPr lang="en-US" sz="2800" baseline="-25000" dirty="0">
                <a:latin typeface="Verdana" panose="020B0604030504040204" pitchFamily="34" charset="0"/>
                <a:ea typeface="Verdana" panose="020B0604030504040204" pitchFamily="34" charset="0"/>
                <a:cs typeface="Verdana" panose="020B0604030504040204" pitchFamily="34" charset="0"/>
              </a:rPr>
              <a:t>4</a:t>
            </a:r>
          </a:p>
          <a:p>
            <a:r>
              <a:rPr lang="en-CA" sz="2800" dirty="0">
                <a:latin typeface="Verdana" panose="020B0604030504040204" pitchFamily="34" charset="0"/>
                <a:ea typeface="Verdana" panose="020B0604030504040204" pitchFamily="34" charset="0"/>
                <a:cs typeface="Verdana" panose="020B0604030504040204" pitchFamily="34" charset="0"/>
              </a:rPr>
              <a:t>However, c</a:t>
            </a:r>
            <a:r>
              <a:rPr lang="en-CA" sz="2800" dirty="0">
                <a:effectLst/>
                <a:latin typeface="Verdana" panose="020B0604030504040204" pitchFamily="34" charset="0"/>
                <a:ea typeface="Verdana" panose="020B0604030504040204" pitchFamily="34" charset="0"/>
                <a:cs typeface="Verdana" panose="020B0604030504040204" pitchFamily="34" charset="0"/>
              </a:rPr>
              <a:t>ontinued research may lead to more natural and holistic approach to periodontal care</a:t>
            </a:r>
            <a:r>
              <a:rPr lang="en-CA" sz="2800" baseline="-25000" dirty="0">
                <a:effectLst/>
                <a:latin typeface="Verdana" panose="020B0604030504040204" pitchFamily="34" charset="0"/>
                <a:ea typeface="Verdana" panose="020B0604030504040204" pitchFamily="34" charset="0"/>
                <a:cs typeface="Verdana" panose="020B0604030504040204" pitchFamily="34" charset="0"/>
              </a:rPr>
              <a:t>3</a:t>
            </a:r>
            <a:endParaRPr lang="en-US" sz="2800" baseline="-250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25169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P spid="3" grpId="0" uiExpand="1" build="allAtOnce"/>
      <p:bldP spid="3" grpId="1"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BD52A-A8D0-1E1F-2875-625B7F3983E9}"/>
              </a:ext>
            </a:extLst>
          </p:cNvPr>
          <p:cNvSpPr>
            <a:spLocks noGrp="1"/>
          </p:cNvSpPr>
          <p:nvPr>
            <p:ph type="title"/>
          </p:nvPr>
        </p:nvSpPr>
        <p:spPr>
          <a:xfrm>
            <a:off x="1797666" y="593235"/>
            <a:ext cx="8596668" cy="1320800"/>
          </a:xfrm>
        </p:spPr>
        <p:txBody>
          <a:bodyPr>
            <a:normAutofit/>
          </a:bodyPr>
          <a:lstStyle/>
          <a:p>
            <a:pPr algn="ctr"/>
            <a:r>
              <a:rPr lang="en-US" sz="3600" b="1" dirty="0">
                <a:solidFill>
                  <a:schemeClr val="tx2"/>
                </a:solidFill>
                <a:latin typeface="Verdana" panose="020B0604030504040204" pitchFamily="34" charset="0"/>
                <a:ea typeface="Verdana" panose="020B0604030504040204" pitchFamily="34" charset="0"/>
                <a:cs typeface="Verdana" panose="020B0604030504040204" pitchFamily="34" charset="0"/>
              </a:rPr>
              <a:t>Questions </a:t>
            </a:r>
          </a:p>
        </p:txBody>
      </p:sp>
      <p:sp>
        <p:nvSpPr>
          <p:cNvPr id="3" name="Content Placeholder 2">
            <a:extLst>
              <a:ext uri="{FF2B5EF4-FFF2-40B4-BE49-F238E27FC236}">
                <a16:creationId xmlns:a16="http://schemas.microsoft.com/office/drawing/2014/main" id="{0661E4F9-285A-408E-01D9-4AED4B444205}"/>
              </a:ext>
            </a:extLst>
          </p:cNvPr>
          <p:cNvSpPr>
            <a:spLocks noGrp="1"/>
          </p:cNvSpPr>
          <p:nvPr>
            <p:ph idx="1"/>
          </p:nvPr>
        </p:nvSpPr>
        <p:spPr>
          <a:xfrm>
            <a:off x="838200" y="2168857"/>
            <a:ext cx="10515600" cy="4351338"/>
          </a:xfrm>
        </p:spPr>
        <p:txBody>
          <a:bodyPr>
            <a:normAutofit/>
          </a:bodyPr>
          <a:lstStyle/>
          <a:p>
            <a:r>
              <a:rPr lang="en-US" sz="2800" dirty="0">
                <a:latin typeface="Verdana" panose="020B0604030504040204" pitchFamily="34" charset="0"/>
                <a:ea typeface="Verdana" panose="020B0604030504040204" pitchFamily="34" charset="0"/>
                <a:cs typeface="Verdana" panose="020B0604030504040204" pitchFamily="34" charset="0"/>
              </a:rPr>
              <a:t>Would anyone like to share their experience with side effects from dental treatments?</a:t>
            </a:r>
          </a:p>
          <a:p>
            <a:r>
              <a:rPr lang="en-US" sz="2800" dirty="0">
                <a:latin typeface="Verdana" panose="020B0604030504040204" pitchFamily="34" charset="0"/>
                <a:ea typeface="Verdana" panose="020B0604030504040204" pitchFamily="34" charset="0"/>
                <a:cs typeface="Verdana" panose="020B0604030504040204" pitchFamily="34" charset="0"/>
              </a:rPr>
              <a:t>Has anyone used herbal remedies for any health issues? If so, How was the experience?</a:t>
            </a:r>
          </a:p>
          <a:p>
            <a:r>
              <a:rPr lang="en-US" sz="2800" dirty="0">
                <a:latin typeface="Verdana" panose="020B0604030504040204" pitchFamily="34" charset="0"/>
                <a:ea typeface="Verdana" panose="020B0604030504040204" pitchFamily="34" charset="0"/>
                <a:cs typeface="Verdana" panose="020B0604030504040204" pitchFamily="34" charset="0"/>
              </a:rPr>
              <a:t>Has anyone tried any natural products specifically for oral health, like herbal mouthwash or toothpaste?</a:t>
            </a:r>
          </a:p>
          <a:p>
            <a:r>
              <a:rPr lang="en-US" sz="2800" dirty="0">
                <a:latin typeface="Verdana" panose="020B0604030504040204" pitchFamily="34" charset="0"/>
                <a:ea typeface="Verdana" panose="020B0604030504040204" pitchFamily="34" charset="0"/>
                <a:cs typeface="Verdana" panose="020B0604030504040204" pitchFamily="34" charset="0"/>
              </a:rPr>
              <a:t>Can you think of any other uses of herbs?</a:t>
            </a:r>
          </a:p>
        </p:txBody>
      </p:sp>
    </p:spTree>
    <p:extLst>
      <p:ext uri="{BB962C8B-B14F-4D97-AF65-F5344CB8AC3E}">
        <p14:creationId xmlns:p14="http://schemas.microsoft.com/office/powerpoint/2010/main" val="879481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46EF7-5E18-DB60-6C7A-284EE20BCF4C}"/>
              </a:ext>
            </a:extLst>
          </p:cNvPr>
          <p:cNvSpPr>
            <a:spLocks noGrp="1"/>
          </p:cNvSpPr>
          <p:nvPr>
            <p:ph type="title"/>
          </p:nvPr>
        </p:nvSpPr>
        <p:spPr>
          <a:xfrm>
            <a:off x="838200" y="152854"/>
            <a:ext cx="10515600" cy="894715"/>
          </a:xfrm>
        </p:spPr>
        <p:txBody>
          <a:bodyPr>
            <a:normAutofit/>
          </a:bodyPr>
          <a:lstStyle/>
          <a:p>
            <a:pPr algn="ctr"/>
            <a:r>
              <a:rPr lang="en-US" sz="2800" b="1" dirty="0">
                <a:solidFill>
                  <a:schemeClr val="tx1"/>
                </a:solidFill>
                <a:latin typeface="Verdana" panose="020B0604030504040204" pitchFamily="34" charset="0"/>
                <a:ea typeface="Verdana" panose="020B0604030504040204" pitchFamily="34" charset="0"/>
                <a:cs typeface="Verdana" panose="020B0604030504040204" pitchFamily="34" charset="0"/>
              </a:rPr>
              <a:t>LITERATURE CITED</a:t>
            </a:r>
            <a:endParaRPr lang="en-US" sz="2800" b="1" dirty="0">
              <a:solidFill>
                <a:schemeClr val="tx1"/>
              </a:solidFill>
            </a:endParaRPr>
          </a:p>
        </p:txBody>
      </p:sp>
      <p:sp>
        <p:nvSpPr>
          <p:cNvPr id="3" name="Content Placeholder 2">
            <a:extLst>
              <a:ext uri="{FF2B5EF4-FFF2-40B4-BE49-F238E27FC236}">
                <a16:creationId xmlns:a16="http://schemas.microsoft.com/office/drawing/2014/main" id="{87312CE3-F02F-2681-2DAF-3653A199D360}"/>
              </a:ext>
            </a:extLst>
          </p:cNvPr>
          <p:cNvSpPr>
            <a:spLocks noGrp="1"/>
          </p:cNvSpPr>
          <p:nvPr>
            <p:ph idx="1"/>
          </p:nvPr>
        </p:nvSpPr>
        <p:spPr>
          <a:xfrm>
            <a:off x="436881" y="1047569"/>
            <a:ext cx="11433990" cy="5973716"/>
          </a:xfrm>
        </p:spPr>
        <p:txBody>
          <a:bodyPr>
            <a:normAutofit/>
          </a:bodyPr>
          <a:lstStyle/>
          <a:p>
            <a:pPr marL="514350" indent="-514350">
              <a:buFont typeface="+mj-lt"/>
              <a:buAutoNum type="arabicPeriod"/>
            </a:pPr>
            <a:r>
              <a:rPr lang="en-CA" sz="2400" kern="100" dirty="0">
                <a:effectLst/>
                <a:latin typeface="Verdana" panose="020B0604030504040204" pitchFamily="34" charset="0"/>
                <a:ea typeface="Verdana" panose="020B0604030504040204" pitchFamily="34" charset="0"/>
                <a:cs typeface="Verdana" panose="020B0604030504040204" pitchFamily="34" charset="0"/>
              </a:rPr>
              <a:t>Amanpour S, Akbari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Javar</a:t>
            </a:r>
            <a:r>
              <a:rPr lang="en-CA" sz="2400" kern="100" dirty="0">
                <a:effectLst/>
                <a:latin typeface="Verdana" panose="020B0604030504040204" pitchFamily="34" charset="0"/>
                <a:ea typeface="Verdana" panose="020B0604030504040204" pitchFamily="34" charset="0"/>
                <a:cs typeface="Verdana" panose="020B0604030504040204" pitchFamily="34" charset="0"/>
              </a:rPr>
              <a:t> M,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Sarhadinejad</a:t>
            </a:r>
            <a:r>
              <a:rPr lang="en-CA" sz="2400" kern="100" dirty="0">
                <a:effectLst/>
                <a:latin typeface="Verdana" panose="020B0604030504040204" pitchFamily="34" charset="0"/>
                <a:ea typeface="Verdana" panose="020B0604030504040204" pitchFamily="34" charset="0"/>
                <a:cs typeface="Verdana" panose="020B0604030504040204" pitchFamily="34" charset="0"/>
              </a:rPr>
              <a:t> Z,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Doustmohammadi</a:t>
            </a:r>
            <a:r>
              <a:rPr lang="en-CA" sz="2400" kern="100" dirty="0">
                <a:effectLst/>
                <a:latin typeface="Verdana" panose="020B0604030504040204" pitchFamily="34" charset="0"/>
                <a:ea typeface="Verdana" panose="020B0604030504040204" pitchFamily="34" charset="0"/>
                <a:cs typeface="Verdana" panose="020B0604030504040204" pitchFamily="34" charset="0"/>
              </a:rPr>
              <a:t> M,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Moghadri</a:t>
            </a:r>
            <a:r>
              <a:rPr lang="en-CA" sz="2400" kern="100" dirty="0">
                <a:effectLst/>
                <a:latin typeface="Verdana" panose="020B0604030504040204" pitchFamily="34" charset="0"/>
                <a:ea typeface="Verdana" panose="020B0604030504040204" pitchFamily="34" charset="0"/>
                <a:cs typeface="Verdana" panose="020B0604030504040204" pitchFamily="34" charset="0"/>
              </a:rPr>
              <a:t> Z,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Sarhadynejad</a:t>
            </a:r>
            <a:r>
              <a:rPr lang="en-CA" sz="2400" kern="100" dirty="0">
                <a:effectLst/>
                <a:latin typeface="Verdana" panose="020B0604030504040204" pitchFamily="34" charset="0"/>
                <a:ea typeface="Verdana" panose="020B0604030504040204" pitchFamily="34" charset="0"/>
                <a:cs typeface="Verdana" panose="020B0604030504040204" pitchFamily="34" charset="0"/>
              </a:rPr>
              <a:t> Z. A systematic review of medicinal plants and herbal </a:t>
            </a:r>
            <a:r>
              <a:rPr lang="en-CA" sz="2400" kern="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products</a:t>
            </a:r>
            <a:r>
              <a:rPr lang="en-CA" sz="2400" kern="100" dirty="0">
                <a:effectLst/>
                <a:latin typeface="Verdana" panose="020B0604030504040204" pitchFamily="34" charset="0"/>
                <a:ea typeface="Verdana" panose="020B0604030504040204" pitchFamily="34" charset="0"/>
                <a:cs typeface="Verdana" panose="020B0604030504040204" pitchFamily="34" charset="0"/>
              </a:rPr>
              <a:t> effectiveness in oral health and dental cure with health promotion approach. J Educ Health </a:t>
            </a:r>
            <a:r>
              <a:rPr lang="en-CA" sz="2400" kern="100" dirty="0" err="1">
                <a:effectLst/>
                <a:latin typeface="Verdana" panose="020B0604030504040204" pitchFamily="34" charset="0"/>
                <a:ea typeface="Verdana" panose="020B0604030504040204" pitchFamily="34" charset="0"/>
                <a:cs typeface="Verdana" panose="020B0604030504040204" pitchFamily="34" charset="0"/>
              </a:rPr>
              <a:t>Promot</a:t>
            </a:r>
            <a:r>
              <a:rPr lang="en-CA" sz="2400" kern="100" dirty="0">
                <a:effectLst/>
                <a:latin typeface="Verdana" panose="020B0604030504040204" pitchFamily="34" charset="0"/>
                <a:ea typeface="Verdana" panose="020B0604030504040204" pitchFamily="34" charset="0"/>
                <a:cs typeface="Verdana" panose="020B0604030504040204" pitchFamily="34" charset="0"/>
              </a:rPr>
              <a:t> [Internet]. 2023 Sep 29 [Cited: 2024 Jul 2];12:306. Available from: </a:t>
            </a:r>
            <a:r>
              <a:rPr lang="en-CA" sz="24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https://journals.lww.com/jehp/fulltext/2023/09290/a_systematic_review_of_medicinal_plants_and_herbal.306.aspx</a:t>
            </a:r>
            <a:endParaRPr lang="en-CA" sz="24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endParaRPr lang="en-CA" sz="2400" kern="100" dirty="0">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CA" sz="2400" dirty="0">
                <a:effectLst/>
                <a:latin typeface="Verdana" panose="020B0604030504040204" pitchFamily="34" charset="0"/>
                <a:ea typeface="Verdana" panose="020B0604030504040204" pitchFamily="34" charset="0"/>
                <a:cs typeface="Verdana" panose="020B0604030504040204" pitchFamily="34" charset="0"/>
              </a:rPr>
              <a:t>Barzegar PEF, </a:t>
            </a:r>
            <a:r>
              <a:rPr lang="en-CA" sz="2400" dirty="0" err="1">
                <a:effectLst/>
                <a:latin typeface="Verdana" panose="020B0604030504040204" pitchFamily="34" charset="0"/>
                <a:ea typeface="Verdana" panose="020B0604030504040204" pitchFamily="34" charset="0"/>
                <a:cs typeface="Verdana" panose="020B0604030504040204" pitchFamily="34" charset="0"/>
              </a:rPr>
              <a:t>Ranjbar</a:t>
            </a:r>
            <a:r>
              <a:rPr lang="en-CA" sz="2400" dirty="0">
                <a:effectLst/>
                <a:latin typeface="Verdana" panose="020B0604030504040204" pitchFamily="34" charset="0"/>
                <a:ea typeface="Verdana" panose="020B0604030504040204" pitchFamily="34" charset="0"/>
                <a:cs typeface="Verdana" panose="020B0604030504040204" pitchFamily="34" charset="0"/>
              </a:rPr>
              <a:t> R, </a:t>
            </a:r>
            <a:r>
              <a:rPr lang="en-CA" sz="2400" dirty="0" err="1">
                <a:effectLst/>
                <a:latin typeface="Verdana" panose="020B0604030504040204" pitchFamily="34" charset="0"/>
                <a:ea typeface="Verdana" panose="020B0604030504040204" pitchFamily="34" charset="0"/>
                <a:cs typeface="Verdana" panose="020B0604030504040204" pitchFamily="34" charset="0"/>
              </a:rPr>
              <a:t>Yazdanian</a:t>
            </a:r>
            <a:r>
              <a:rPr lang="en-CA" sz="2400" dirty="0">
                <a:effectLst/>
                <a:latin typeface="Verdana" panose="020B0604030504040204" pitchFamily="34" charset="0"/>
                <a:ea typeface="Verdana" panose="020B0604030504040204" pitchFamily="34" charset="0"/>
                <a:cs typeface="Verdana" panose="020B0604030504040204" pitchFamily="34" charset="0"/>
              </a:rPr>
              <a:t> M, Tahmasebi E, Alam M,       Abbasi K, </a:t>
            </a:r>
            <a:r>
              <a:rPr lang="en-CA" sz="2400" dirty="0" err="1">
                <a:effectLst/>
                <a:latin typeface="Verdana" panose="020B0604030504040204" pitchFamily="34" charset="0"/>
                <a:ea typeface="Verdana" panose="020B0604030504040204" pitchFamily="34" charset="0"/>
                <a:cs typeface="Verdana" panose="020B0604030504040204" pitchFamily="34" charset="0"/>
              </a:rPr>
              <a:t>Tebyanhiyan</a:t>
            </a:r>
            <a:r>
              <a:rPr lang="en-CA" sz="2400" dirty="0">
                <a:effectLst/>
                <a:latin typeface="Verdana" panose="020B0604030504040204" pitchFamily="34" charset="0"/>
                <a:ea typeface="Verdana" panose="020B0604030504040204" pitchFamily="34" charset="0"/>
                <a:cs typeface="Verdana" panose="020B0604030504040204" pitchFamily="34" charset="0"/>
              </a:rPr>
              <a:t> H, </a:t>
            </a:r>
            <a:r>
              <a:rPr lang="en-CA" sz="2400" dirty="0" err="1">
                <a:effectLst/>
                <a:latin typeface="Verdana" panose="020B0604030504040204" pitchFamily="34" charset="0"/>
                <a:ea typeface="Verdana" panose="020B0604030504040204" pitchFamily="34" charset="0"/>
                <a:cs typeface="Verdana" panose="020B0604030504040204" pitchFamily="34" charset="0"/>
              </a:rPr>
              <a:t>Bazegar</a:t>
            </a:r>
            <a:r>
              <a:rPr lang="en-CA" sz="2400" dirty="0">
                <a:effectLst/>
                <a:latin typeface="Verdana" panose="020B0604030504040204" pitchFamily="34" charset="0"/>
                <a:ea typeface="Verdana" panose="020B0604030504040204" pitchFamily="34" charset="0"/>
                <a:cs typeface="Verdana" panose="020B0604030504040204" pitchFamily="34" charset="0"/>
              </a:rPr>
              <a:t> KEF. The current natural and chemical materials and innovative technologies in periodontal disease therapy and regeneration: A narrative review. Mater. Today </a:t>
            </a:r>
            <a:r>
              <a:rPr lang="en-CA" sz="2400" dirty="0" err="1">
                <a:effectLst/>
                <a:latin typeface="Verdana" panose="020B0604030504040204" pitchFamily="34" charset="0"/>
                <a:ea typeface="Verdana" panose="020B0604030504040204" pitchFamily="34" charset="0"/>
                <a:cs typeface="Verdana" panose="020B0604030504040204" pitchFamily="34" charset="0"/>
              </a:rPr>
              <a:t>Commun</a:t>
            </a:r>
            <a:r>
              <a:rPr lang="en-CA" sz="2400" dirty="0">
                <a:effectLst/>
                <a:latin typeface="Verdana" panose="020B0604030504040204" pitchFamily="34" charset="0"/>
                <a:ea typeface="Verdana" panose="020B0604030504040204" pitchFamily="34" charset="0"/>
                <a:cs typeface="Verdana" panose="020B0604030504040204" pitchFamily="34" charset="0"/>
              </a:rPr>
              <a:t>. [Internet]. 2022 Aug [cited 2024 Jun 26];32:104099. Available </a:t>
            </a:r>
            <a:r>
              <a:rPr lang="en-CA" sz="2400" dirty="0" err="1">
                <a:effectLst/>
                <a:latin typeface="Verdana" panose="020B0604030504040204" pitchFamily="34" charset="0"/>
                <a:ea typeface="Verdana" panose="020B0604030504040204" pitchFamily="34" charset="0"/>
                <a:cs typeface="Verdana" panose="020B0604030504040204" pitchFamily="34" charset="0"/>
              </a:rPr>
              <a:t>from:</a:t>
            </a:r>
            <a:r>
              <a:rPr lang="en-CA" sz="2400" dirty="0" err="1">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a:t>
            </a:r>
            <a:r>
              <a:rPr lang="en-CA" sz="24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://doi.org/10.1016/j.mtcomm.2022.104099</a:t>
            </a:r>
            <a:r>
              <a:rPr lang="en-CA" sz="24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rPr>
              <a:t> </a:t>
            </a:r>
            <a:endParaRPr lang="en-CA" sz="24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301105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36A216-31B5-3D48-3CC7-F776B25D7D54}"/>
              </a:ext>
            </a:extLst>
          </p:cNvPr>
          <p:cNvSpPr>
            <a:spLocks noGrp="1"/>
          </p:cNvSpPr>
          <p:nvPr>
            <p:ph idx="1"/>
          </p:nvPr>
        </p:nvSpPr>
        <p:spPr>
          <a:xfrm>
            <a:off x="457201" y="428703"/>
            <a:ext cx="11450320" cy="6429297"/>
          </a:xfrm>
        </p:spPr>
        <p:txBody>
          <a:bodyPr>
            <a:normAutofit fontScale="70000" lnSpcReduction="20000"/>
          </a:bodyPr>
          <a:lstStyle/>
          <a:p>
            <a:pPr marL="514350" indent="-514350">
              <a:buFont typeface="+mj-lt"/>
              <a:buAutoNum type="arabicPeriod" startAt="3"/>
            </a:pPr>
            <a:r>
              <a:rPr lang="en-CA" sz="3100" dirty="0" err="1">
                <a:effectLst/>
                <a:latin typeface="Verdana" panose="020B0604030504040204" pitchFamily="34" charset="0"/>
                <a:ea typeface="Verdana" panose="020B0604030504040204" pitchFamily="34" charset="0"/>
                <a:cs typeface="Verdana" panose="020B0604030504040204" pitchFamily="34" charset="0"/>
              </a:rPr>
              <a:t>Chatzopoulous</a:t>
            </a:r>
            <a:r>
              <a:rPr lang="en-CA" sz="3100" dirty="0">
                <a:effectLst/>
                <a:latin typeface="Verdana" panose="020B0604030504040204" pitchFamily="34" charset="0"/>
                <a:ea typeface="Verdana" panose="020B0604030504040204" pitchFamily="34" charset="0"/>
                <a:cs typeface="Verdana" panose="020B0604030504040204" pitchFamily="34" charset="0"/>
              </a:rPr>
              <a:t> GS, </a:t>
            </a:r>
            <a:r>
              <a:rPr lang="en-CA" sz="3100" dirty="0" err="1">
                <a:effectLst/>
                <a:latin typeface="Verdana" panose="020B0604030504040204" pitchFamily="34" charset="0"/>
                <a:ea typeface="Verdana" panose="020B0604030504040204" pitchFamily="34" charset="0"/>
                <a:cs typeface="Verdana" panose="020B0604030504040204" pitchFamily="34" charset="0"/>
              </a:rPr>
              <a:t>Karakostas</a:t>
            </a:r>
            <a:r>
              <a:rPr lang="en-CA" sz="3100" dirty="0">
                <a:effectLst/>
                <a:latin typeface="Verdana" panose="020B0604030504040204" pitchFamily="34" charset="0"/>
                <a:ea typeface="Verdana" panose="020B0604030504040204" pitchFamily="34" charset="0"/>
                <a:cs typeface="Verdana" panose="020B0604030504040204" pitchFamily="34" charset="0"/>
              </a:rPr>
              <a:t> P, </a:t>
            </a:r>
            <a:r>
              <a:rPr lang="en-CA" sz="3100" dirty="0" err="1">
                <a:effectLst/>
                <a:latin typeface="Verdana" panose="020B0604030504040204" pitchFamily="34" charset="0"/>
                <a:ea typeface="Verdana" panose="020B0604030504040204" pitchFamily="34" charset="0"/>
                <a:cs typeface="Verdana" panose="020B0604030504040204" pitchFamily="34" charset="0"/>
              </a:rPr>
              <a:t>Kavakloglou</a:t>
            </a:r>
            <a:r>
              <a:rPr lang="en-CA" sz="3100" dirty="0">
                <a:effectLst/>
                <a:latin typeface="Verdana" panose="020B0604030504040204" pitchFamily="34" charset="0"/>
                <a:ea typeface="Verdana" panose="020B0604030504040204" pitchFamily="34" charset="0"/>
                <a:cs typeface="Verdana" panose="020B0604030504040204" pitchFamily="34" charset="0"/>
              </a:rPr>
              <a:t> S, </a:t>
            </a:r>
            <a:r>
              <a:rPr lang="en-CA" sz="3100" dirty="0" err="1">
                <a:effectLst/>
                <a:latin typeface="Verdana" panose="020B0604030504040204" pitchFamily="34" charset="0"/>
                <a:ea typeface="Verdana" panose="020B0604030504040204" pitchFamily="34" charset="0"/>
                <a:cs typeface="Verdana" panose="020B0604030504040204" pitchFamily="34" charset="0"/>
              </a:rPr>
              <a:t>Assimopoulou</a:t>
            </a:r>
            <a:r>
              <a:rPr lang="en-CA" sz="3100" dirty="0">
                <a:effectLst/>
                <a:latin typeface="Verdana" panose="020B0604030504040204" pitchFamily="34" charset="0"/>
                <a:ea typeface="Verdana" panose="020B0604030504040204" pitchFamily="34" charset="0"/>
                <a:cs typeface="Verdana" panose="020B0604030504040204" pitchFamily="34" charset="0"/>
              </a:rPr>
              <a:t> A, </a:t>
            </a:r>
            <a:r>
              <a:rPr lang="en-CA" sz="3100" dirty="0" err="1">
                <a:effectLst/>
                <a:latin typeface="Verdana" panose="020B0604030504040204" pitchFamily="34" charset="0"/>
                <a:ea typeface="Verdana" panose="020B0604030504040204" pitchFamily="34" charset="0"/>
                <a:cs typeface="Verdana" panose="020B0604030504040204" pitchFamily="34" charset="0"/>
              </a:rPr>
              <a:t>Barmpalexis</a:t>
            </a:r>
            <a:r>
              <a:rPr lang="en-CA" sz="3100" dirty="0">
                <a:effectLst/>
                <a:latin typeface="Verdana" panose="020B0604030504040204" pitchFamily="34" charset="0"/>
                <a:ea typeface="Verdana" panose="020B0604030504040204" pitchFamily="34" charset="0"/>
                <a:cs typeface="Verdana" panose="020B0604030504040204" pitchFamily="34" charset="0"/>
              </a:rPr>
              <a:t> P, </a:t>
            </a:r>
            <a:r>
              <a:rPr lang="en-CA" sz="3100" dirty="0" err="1">
                <a:effectLst/>
                <a:latin typeface="Verdana" panose="020B0604030504040204" pitchFamily="34" charset="0"/>
                <a:ea typeface="Verdana" panose="020B0604030504040204" pitchFamily="34" charset="0"/>
                <a:cs typeface="Verdana" panose="020B0604030504040204" pitchFamily="34" charset="0"/>
              </a:rPr>
              <a:t>Tsalikis</a:t>
            </a:r>
            <a:r>
              <a:rPr lang="en-CA" sz="3100" dirty="0">
                <a:effectLst/>
                <a:latin typeface="Verdana" panose="020B0604030504040204" pitchFamily="34" charset="0"/>
                <a:ea typeface="Verdana" panose="020B0604030504040204" pitchFamily="34" charset="0"/>
                <a:cs typeface="Verdana" panose="020B0604030504040204" pitchFamily="34" charset="0"/>
              </a:rPr>
              <a:t> L. Clinical effectiveness of herbal oral care products in periodontitis patients: A Systematic Review Int J </a:t>
            </a:r>
            <a:r>
              <a:rPr lang="en-CA" sz="3100" dirty="0" err="1">
                <a:effectLst/>
                <a:latin typeface="Verdana" panose="020B0604030504040204" pitchFamily="34" charset="0"/>
                <a:ea typeface="Verdana" panose="020B0604030504040204" pitchFamily="34" charset="0"/>
                <a:cs typeface="Verdana" panose="020B0604030504040204" pitchFamily="34" charset="0"/>
              </a:rPr>
              <a:t>Enviorn</a:t>
            </a:r>
            <a:r>
              <a:rPr lang="en-CA" sz="3100" dirty="0">
                <a:effectLst/>
                <a:latin typeface="Verdana" panose="020B0604030504040204" pitchFamily="34" charset="0"/>
                <a:ea typeface="Verdana" panose="020B0604030504040204" pitchFamily="34" charset="0"/>
                <a:cs typeface="Verdana" panose="020B0604030504040204" pitchFamily="34" charset="0"/>
              </a:rPr>
              <a:t> Res Public Health. [Internet]. 2022 Aug 15 [Cited: 2024 Jul 2];19(16). Available from:</a:t>
            </a:r>
            <a:r>
              <a:rPr lang="en-CA" sz="3100" kern="100" dirty="0">
                <a:latin typeface="Verdana" panose="020B0604030504040204" pitchFamily="34" charset="0"/>
                <a:ea typeface="Verdana" panose="020B0604030504040204" pitchFamily="34" charset="0"/>
                <a:cs typeface="Verdana" panose="020B0604030504040204" pitchFamily="34" charset="0"/>
              </a:rPr>
              <a:t> </a:t>
            </a:r>
            <a:r>
              <a:rPr lang="en-CA" sz="31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https://www.ncbi.nlm.nih.gov/pmc/articles/PMC9408146/pdf/ijerph-19-10061.pdf</a:t>
            </a:r>
            <a:endParaRPr lang="en-CA" sz="31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3"/>
            </a:pPr>
            <a:endParaRPr lang="en-CA" sz="3100" kern="100" dirty="0">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3"/>
            </a:pPr>
            <a:r>
              <a:rPr lang="en-CA" sz="3100" dirty="0">
                <a:effectLst/>
                <a:latin typeface="Verdana" panose="020B0604030504040204" pitchFamily="34" charset="0"/>
                <a:ea typeface="Verdana" panose="020B0604030504040204" pitchFamily="34" charset="0"/>
                <a:cs typeface="Verdana" panose="020B0604030504040204" pitchFamily="34" charset="0"/>
              </a:rPr>
              <a:t>Eid </a:t>
            </a:r>
            <a:r>
              <a:rPr lang="en-CA" sz="3100" dirty="0" err="1">
                <a:effectLst/>
                <a:latin typeface="Verdana" panose="020B0604030504040204" pitchFamily="34" charset="0"/>
                <a:ea typeface="Verdana" panose="020B0604030504040204" pitchFamily="34" charset="0"/>
                <a:cs typeface="Verdana" panose="020B0604030504040204" pitchFamily="34" charset="0"/>
              </a:rPr>
              <a:t>Abdelmagyd</a:t>
            </a:r>
            <a:r>
              <a:rPr lang="en-CA" sz="3100" dirty="0">
                <a:effectLst/>
                <a:latin typeface="Verdana" panose="020B0604030504040204" pitchFamily="34" charset="0"/>
                <a:ea typeface="Verdana" panose="020B0604030504040204" pitchFamily="34" charset="0"/>
                <a:cs typeface="Verdana" panose="020B0604030504040204" pitchFamily="34" charset="0"/>
              </a:rPr>
              <a:t> HA, Ram Shetty DS, Musa Musleh AL-</a:t>
            </a:r>
            <a:r>
              <a:rPr lang="en-CA" sz="3100" dirty="0" err="1">
                <a:effectLst/>
                <a:latin typeface="Verdana" panose="020B0604030504040204" pitchFamily="34" charset="0"/>
                <a:ea typeface="Verdana" panose="020B0604030504040204" pitchFamily="34" charset="0"/>
                <a:cs typeface="Verdana" panose="020B0604030504040204" pitchFamily="34" charset="0"/>
              </a:rPr>
              <a:t>Ahmari</a:t>
            </a:r>
            <a:r>
              <a:rPr lang="en-CA" sz="3100" dirty="0">
                <a:effectLst/>
                <a:latin typeface="Verdana" panose="020B0604030504040204" pitchFamily="34" charset="0"/>
                <a:ea typeface="Verdana" panose="020B0604030504040204" pitchFamily="34" charset="0"/>
                <a:cs typeface="Verdana" panose="020B0604030504040204" pitchFamily="34" charset="0"/>
              </a:rPr>
              <a:t> DM. Herbal medicine as adjunct in periodontal therapies-A review of clinical trials in past decade. J Oral Biol </a:t>
            </a:r>
            <a:r>
              <a:rPr lang="en-CA" sz="3100" dirty="0" err="1">
                <a:effectLst/>
                <a:latin typeface="Verdana" panose="020B0604030504040204" pitchFamily="34" charset="0"/>
                <a:ea typeface="Verdana" panose="020B0604030504040204" pitchFamily="34" charset="0"/>
                <a:cs typeface="Verdana" panose="020B0604030504040204" pitchFamily="34" charset="0"/>
              </a:rPr>
              <a:t>Craniofac</a:t>
            </a:r>
            <a:r>
              <a:rPr lang="en-CA" sz="3100" dirty="0">
                <a:effectLst/>
                <a:latin typeface="Verdana" panose="020B0604030504040204" pitchFamily="34" charset="0"/>
                <a:ea typeface="Verdana" panose="020B0604030504040204" pitchFamily="34" charset="0"/>
                <a:cs typeface="Verdana" panose="020B0604030504040204" pitchFamily="34" charset="0"/>
              </a:rPr>
              <a:t> Res [Internet]. 2019 Jul [Cited 2024 Jul 2];9(3):212-7. Available from: </a:t>
            </a:r>
            <a:r>
              <a:rPr lang="en-CA" sz="3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https://www.ncbi.nlm.nih.gov/pmc/articles/PMC6525324/pdf/main.pdf</a:t>
            </a:r>
            <a:endParaRPr lang="en-CA" sz="3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3"/>
            </a:pPr>
            <a:endParaRPr lang="en-CA" sz="3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3"/>
            </a:pPr>
            <a:r>
              <a:rPr lang="en-CA" sz="3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Ghosh S, Vandana KL, </a:t>
            </a:r>
            <a:r>
              <a:rPr lang="en-CA" sz="31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Thimmasetty</a:t>
            </a:r>
            <a:r>
              <a:rPr lang="en-CA" sz="3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J, Miskin N, Bhat KG, Sharma N. </a:t>
            </a:r>
            <a:r>
              <a:rPr lang="en-CA" sz="31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Tinospora</a:t>
            </a:r>
            <a:r>
              <a:rPr lang="en-CA" sz="31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cordifolia in the treatment of chronic and aggressive periodontitis patients with and without dental fluorosis: A clinical, microbiological, and biomechanical study. Int J Dent Oral Health Sci [Internet]. 2017 Jan [cited 2024 Jul 2];7(1):16-23. Available from: </a:t>
            </a:r>
            <a:r>
              <a:rPr lang="en-CA" sz="3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https://journals.lww.com/ijoh/fulltext/2017/07010/tinospora_cordifolia_in_the_treatment_of_chronic.6.aspx</a:t>
            </a:r>
            <a:endParaRPr lang="en-CA" sz="3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endParaRPr lang="en-CA" sz="30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endParaRPr lang="en-CA" sz="1600" dirty="0">
              <a:effectLst/>
              <a:latin typeface="Verdana" panose="020B0604030504040204" pitchFamily="34" charset="0"/>
              <a:ea typeface="Verdana" panose="020B0604030504040204" pitchFamily="34" charset="0"/>
              <a:cs typeface="Verdana" panose="020B0604030504040204" pitchFamily="34" charset="0"/>
            </a:endParaRPr>
          </a:p>
          <a:p>
            <a:endParaRPr lang="en-US" dirty="0"/>
          </a:p>
          <a:p>
            <a:endParaRPr lang="en-US" dirty="0"/>
          </a:p>
        </p:txBody>
      </p:sp>
    </p:spTree>
    <p:extLst>
      <p:ext uri="{BB962C8B-B14F-4D97-AF65-F5344CB8AC3E}">
        <p14:creationId xmlns:p14="http://schemas.microsoft.com/office/powerpoint/2010/main" val="91839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F3DD00-4A6D-384D-C3BB-F3BF0D6CD9B1}"/>
              </a:ext>
            </a:extLst>
          </p:cNvPr>
          <p:cNvSpPr>
            <a:spLocks noGrp="1"/>
          </p:cNvSpPr>
          <p:nvPr>
            <p:ph idx="1"/>
          </p:nvPr>
        </p:nvSpPr>
        <p:spPr>
          <a:xfrm>
            <a:off x="636814" y="342899"/>
            <a:ext cx="11250386" cy="6088381"/>
          </a:xfrm>
        </p:spPr>
        <p:txBody>
          <a:bodyPr>
            <a:normAutofit fontScale="92500" lnSpcReduction="10000"/>
          </a:bodyPr>
          <a:lstStyle/>
          <a:p>
            <a:pPr marL="514350" indent="-514350">
              <a:buFont typeface="+mj-lt"/>
              <a:buAutoNum type="arabicPeriod" startAt="6"/>
            </a:pPr>
            <a:r>
              <a:rPr lang="en-CA" sz="26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Kamath DG, </a:t>
            </a:r>
            <a:r>
              <a:rPr lang="en-CA" sz="26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Nadimpalli</a:t>
            </a:r>
            <a:r>
              <a:rPr lang="en-CA" sz="26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H, Nayak SU, Rajendran V, and Natarajan S. Comparison of antiplaque and anti‐gingivitis effects of aloe vera mouthwash with chlorhexidine in fixed orthodontic patients—A randomized controlled trial. </a:t>
            </a:r>
            <a:r>
              <a:rPr lang="en-CA" sz="2600" dirty="0">
                <a:effectLst/>
                <a:latin typeface="Verdana" panose="020B0604030504040204" pitchFamily="34" charset="0"/>
                <a:ea typeface="Verdana" panose="020B0604030504040204" pitchFamily="34" charset="0"/>
                <a:cs typeface="Verdana" panose="020B0604030504040204" pitchFamily="34" charset="0"/>
              </a:rPr>
              <a:t>Int. J. Dent. </a:t>
            </a:r>
            <a:r>
              <a:rPr lang="en-CA" sz="2600" dirty="0" err="1">
                <a:effectLst/>
                <a:latin typeface="Verdana" panose="020B0604030504040204" pitchFamily="34" charset="0"/>
                <a:ea typeface="Verdana" panose="020B0604030504040204" pitchFamily="34" charset="0"/>
                <a:cs typeface="Verdana" panose="020B0604030504040204" pitchFamily="34" charset="0"/>
              </a:rPr>
              <a:t>Hyg</a:t>
            </a:r>
            <a:r>
              <a:rPr lang="en-CA" sz="2600" dirty="0">
                <a:effectLst/>
                <a:latin typeface="Verdana" panose="020B0604030504040204" pitchFamily="34" charset="0"/>
                <a:ea typeface="Verdana" panose="020B0604030504040204" pitchFamily="34" charset="0"/>
                <a:cs typeface="Verdana" panose="020B0604030504040204" pitchFamily="34" charset="0"/>
              </a:rPr>
              <a:t>. [Internet]. </a:t>
            </a:r>
            <a:r>
              <a:rPr lang="en-CA" sz="26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2022 Aug19 [cited 2024 Jun 26];21(1):211–8. Available </a:t>
            </a:r>
            <a:r>
              <a:rPr lang="en-CA" sz="2600" dirty="0" err="1">
                <a:solidFill>
                  <a:srgbClr val="000000"/>
                </a:solidFill>
                <a:effectLst/>
                <a:latin typeface="Verdana" panose="020B0604030504040204" pitchFamily="34" charset="0"/>
                <a:ea typeface="Verdana" panose="020B0604030504040204" pitchFamily="34" charset="0"/>
                <a:cs typeface="Verdana" panose="020B0604030504040204" pitchFamily="34" charset="0"/>
              </a:rPr>
              <a:t>from</a:t>
            </a:r>
            <a:r>
              <a:rPr lang="en-CA" sz="2600" dirty="0" err="1">
                <a:solidFill>
                  <a:srgbClr val="000000"/>
                </a:solidFill>
                <a:latin typeface="Verdana" panose="020B0604030504040204" pitchFamily="34" charset="0"/>
                <a:ea typeface="Verdana" panose="020B0604030504040204" pitchFamily="34" charset="0"/>
                <a:cs typeface="Verdana" panose="020B0604030504040204" pitchFamily="34" charset="0"/>
              </a:rPr>
              <a:t>:</a:t>
            </a:r>
            <a:r>
              <a:rPr lang="en-CA" sz="2600" u="sng" kern="100" dirty="0" err="1">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a:t>
            </a:r>
            <a:r>
              <a:rPr lang="en-CA" sz="26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://www.researchgate.net/publication/365304513_Comparison_of_the_Antimicrobial_Activity_of_Aloevera_Mouthwash_with_Chlorhexidine_Mouthwash_in_Fixed_Orthodontic_Patients</a:t>
            </a:r>
            <a:endParaRPr lang="en-CA" sz="26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6"/>
            </a:pPr>
            <a:endParaRPr lang="en-GB" sz="26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6"/>
            </a:pPr>
            <a:r>
              <a:rPr lang="en-GB" sz="2600" dirty="0" err="1">
                <a:solidFill>
                  <a:srgbClr val="222222"/>
                </a:solidFill>
                <a:latin typeface="Verdana" panose="020B0604030504040204" pitchFamily="34" charset="0"/>
                <a:ea typeface="Verdana" panose="020B0604030504040204" pitchFamily="34" charset="0"/>
                <a:cs typeface="Verdana" panose="020B0604030504040204" pitchFamily="34" charset="0"/>
              </a:rPr>
              <a:t>Kothiwale</a:t>
            </a:r>
            <a:r>
              <a:rPr lang="en-GB" sz="2600" dirty="0">
                <a:solidFill>
                  <a:srgbClr val="222222"/>
                </a:solidFill>
                <a:latin typeface="Verdana" panose="020B0604030504040204" pitchFamily="34" charset="0"/>
                <a:ea typeface="Verdana" panose="020B0604030504040204" pitchFamily="34" charset="0"/>
                <a:cs typeface="Verdana" panose="020B0604030504040204" pitchFamily="34" charset="0"/>
              </a:rPr>
              <a:t> SV, Patwardhan V, Gandhi M, </a:t>
            </a:r>
            <a:r>
              <a:rPr lang="en-GB" sz="2600" dirty="0" err="1">
                <a:solidFill>
                  <a:srgbClr val="222222"/>
                </a:solidFill>
                <a:latin typeface="Verdana" panose="020B0604030504040204" pitchFamily="34" charset="0"/>
                <a:ea typeface="Verdana" panose="020B0604030504040204" pitchFamily="34" charset="0"/>
                <a:cs typeface="Verdana" panose="020B0604030504040204" pitchFamily="34" charset="0"/>
              </a:rPr>
              <a:t>Sohoni</a:t>
            </a:r>
            <a:r>
              <a:rPr lang="en-GB" sz="2600" dirty="0">
                <a:solidFill>
                  <a:srgbClr val="222222"/>
                </a:solidFill>
                <a:latin typeface="Verdana" panose="020B0604030504040204" pitchFamily="34" charset="0"/>
                <a:ea typeface="Verdana" panose="020B0604030504040204" pitchFamily="34" charset="0"/>
                <a:cs typeface="Verdana" panose="020B0604030504040204" pitchFamily="34" charset="0"/>
              </a:rPr>
              <a:t> R, Kumar A. A comparative study of antiplaque and </a:t>
            </a:r>
            <a:r>
              <a:rPr lang="en-GB" sz="2600" dirty="0" err="1">
                <a:solidFill>
                  <a:srgbClr val="222222"/>
                </a:solidFill>
                <a:latin typeface="Verdana" panose="020B0604030504040204" pitchFamily="34" charset="0"/>
                <a:ea typeface="Verdana" panose="020B0604030504040204" pitchFamily="34" charset="0"/>
                <a:cs typeface="Verdana" panose="020B0604030504040204" pitchFamily="34" charset="0"/>
              </a:rPr>
              <a:t>antigingivitis</a:t>
            </a:r>
            <a:r>
              <a:rPr lang="en-GB" sz="2600" dirty="0">
                <a:solidFill>
                  <a:srgbClr val="222222"/>
                </a:solidFill>
                <a:latin typeface="Verdana" panose="020B0604030504040204" pitchFamily="34" charset="0"/>
                <a:ea typeface="Verdana" panose="020B0604030504040204" pitchFamily="34" charset="0"/>
                <a:cs typeface="Verdana" panose="020B0604030504040204" pitchFamily="34" charset="0"/>
              </a:rPr>
              <a:t> effects of herbal mouthrinse containing tea tree oil, clove, and basil with commercially available essential oil mouthrinse</a:t>
            </a:r>
            <a:r>
              <a:rPr lang="en-CA" sz="2600" kern="100" dirty="0">
                <a:latin typeface="Verdana" panose="020B0604030504040204" pitchFamily="34" charset="0"/>
                <a:ea typeface="Verdana" panose="020B0604030504040204" pitchFamily="34" charset="0"/>
                <a:cs typeface="Verdana" panose="020B0604030504040204" pitchFamily="34" charset="0"/>
              </a:rPr>
              <a:t> J Indian Soc. </a:t>
            </a:r>
            <a:r>
              <a:rPr lang="en-CA" sz="2600" kern="100" dirty="0" err="1">
                <a:latin typeface="Verdana" panose="020B0604030504040204" pitchFamily="34" charset="0"/>
                <a:ea typeface="Verdana" panose="020B0604030504040204" pitchFamily="34" charset="0"/>
                <a:cs typeface="Verdana" panose="020B0604030504040204" pitchFamily="34" charset="0"/>
              </a:rPr>
              <a:t>Periodontol</a:t>
            </a:r>
            <a:r>
              <a:rPr lang="en-CA" sz="2600" kern="100" dirty="0">
                <a:latin typeface="Verdana" panose="020B0604030504040204" pitchFamily="34" charset="0"/>
                <a:ea typeface="Verdana" panose="020B0604030504040204" pitchFamily="34" charset="0"/>
                <a:cs typeface="Verdana" panose="020B0604030504040204" pitchFamily="34" charset="0"/>
              </a:rPr>
              <a:t> [Internet]</a:t>
            </a:r>
            <a:r>
              <a:rPr lang="en-GB" sz="2600" dirty="0">
                <a:solidFill>
                  <a:srgbClr val="222222"/>
                </a:solidFill>
                <a:latin typeface="Verdana" panose="020B0604030504040204" pitchFamily="34" charset="0"/>
                <a:ea typeface="Verdana" panose="020B0604030504040204" pitchFamily="34" charset="0"/>
                <a:cs typeface="Verdana" panose="020B0604030504040204" pitchFamily="34" charset="0"/>
              </a:rPr>
              <a:t>. 2014 May 1;18(3):316-20. Available from: </a:t>
            </a:r>
            <a:r>
              <a:rPr lang="en-GB" sz="26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https://journals.lww.com/jisp/fulltext/2014/18030/a_comparative_study_of_antiplaque_and.10.aspx</a:t>
            </a:r>
            <a:endParaRPr lang="en-CA" sz="26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2220525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A4A8D6-565A-0F3E-AEF9-F7F752B22653}"/>
              </a:ext>
            </a:extLst>
          </p:cNvPr>
          <p:cNvSpPr>
            <a:spLocks noGrp="1"/>
          </p:cNvSpPr>
          <p:nvPr>
            <p:ph idx="1"/>
          </p:nvPr>
        </p:nvSpPr>
        <p:spPr>
          <a:xfrm>
            <a:off x="520102" y="416560"/>
            <a:ext cx="11151795" cy="6064922"/>
          </a:xfrm>
        </p:spPr>
        <p:txBody>
          <a:bodyPr>
            <a:normAutofit/>
          </a:bodyPr>
          <a:lstStyle/>
          <a:p>
            <a:pPr marL="514350" indent="-514350">
              <a:buFont typeface="+mj-lt"/>
              <a:buAutoNum type="arabicPeriod" startAt="8"/>
            </a:pPr>
            <a:r>
              <a:rPr lang="en-CA" sz="2000" dirty="0">
                <a:solidFill>
                  <a:srgbClr val="222222"/>
                </a:solidFill>
                <a:effectLst/>
                <a:latin typeface="Verdana" panose="020B0604030504040204" pitchFamily="34" charset="0"/>
                <a:ea typeface="Verdana" panose="020B0604030504040204" pitchFamily="34" charset="0"/>
                <a:cs typeface="Verdana" panose="020B0604030504040204" pitchFamily="34" charset="0"/>
              </a:rPr>
              <a:t>Moro MG, Silveira </a:t>
            </a:r>
            <a:r>
              <a:rPr lang="en-CA" sz="2000" dirty="0" err="1">
                <a:solidFill>
                  <a:srgbClr val="222222"/>
                </a:solidFill>
                <a:effectLst/>
                <a:latin typeface="Verdana" panose="020B0604030504040204" pitchFamily="34" charset="0"/>
                <a:ea typeface="Verdana" panose="020B0604030504040204" pitchFamily="34" charset="0"/>
                <a:cs typeface="Verdana" panose="020B0604030504040204" pitchFamily="34" charset="0"/>
              </a:rPr>
              <a:t>Souto</a:t>
            </a:r>
            <a:r>
              <a:rPr lang="en-CA" sz="2000" dirty="0">
                <a:solidFill>
                  <a:srgbClr val="222222"/>
                </a:solidFill>
                <a:effectLst/>
                <a:latin typeface="Verdana" panose="020B0604030504040204" pitchFamily="34" charset="0"/>
                <a:ea typeface="Verdana" panose="020B0604030504040204" pitchFamily="34" charset="0"/>
                <a:cs typeface="Verdana" panose="020B0604030504040204" pitchFamily="34" charset="0"/>
              </a:rPr>
              <a:t> ML, Franco GC, </a:t>
            </a:r>
            <a:r>
              <a:rPr lang="en-CA" sz="2000" dirty="0" err="1">
                <a:solidFill>
                  <a:srgbClr val="222222"/>
                </a:solidFill>
                <a:effectLst/>
                <a:latin typeface="Verdana" panose="020B0604030504040204" pitchFamily="34" charset="0"/>
                <a:ea typeface="Verdana" panose="020B0604030504040204" pitchFamily="34" charset="0"/>
                <a:cs typeface="Verdana" panose="020B0604030504040204" pitchFamily="34" charset="0"/>
              </a:rPr>
              <a:t>Holzhausen</a:t>
            </a:r>
            <a:r>
              <a:rPr lang="en-CA" sz="2000" dirty="0">
                <a:solidFill>
                  <a:srgbClr val="222222"/>
                </a:solidFill>
                <a:effectLst/>
                <a:latin typeface="Verdana" panose="020B0604030504040204" pitchFamily="34" charset="0"/>
                <a:ea typeface="Verdana" panose="020B0604030504040204" pitchFamily="34" charset="0"/>
                <a:cs typeface="Verdana" panose="020B0604030504040204" pitchFamily="34" charset="0"/>
              </a:rPr>
              <a:t> M, </a:t>
            </a:r>
            <a:r>
              <a:rPr lang="en-CA" sz="2000" dirty="0" err="1">
                <a:solidFill>
                  <a:srgbClr val="222222"/>
                </a:solidFill>
                <a:effectLst/>
                <a:latin typeface="Verdana" panose="020B0604030504040204" pitchFamily="34" charset="0"/>
                <a:ea typeface="Verdana" panose="020B0604030504040204" pitchFamily="34" charset="0"/>
                <a:cs typeface="Verdana" panose="020B0604030504040204" pitchFamily="34" charset="0"/>
              </a:rPr>
              <a:t>Pannuti</a:t>
            </a:r>
            <a:r>
              <a:rPr lang="en-CA" sz="2000" dirty="0">
                <a:solidFill>
                  <a:srgbClr val="222222"/>
                </a:solidFill>
                <a:effectLst/>
                <a:latin typeface="Verdana" panose="020B0604030504040204" pitchFamily="34" charset="0"/>
                <a:ea typeface="Verdana" panose="020B0604030504040204" pitchFamily="34" charset="0"/>
                <a:cs typeface="Verdana" panose="020B0604030504040204" pitchFamily="34" charset="0"/>
              </a:rPr>
              <a:t> CM. Efficacy of local phytotherapy in the nonsurgical treatment of periodontal disease: A systematic review. Journal of periodontal research [Internet]. 2018 Jun [cited 2024 Jun 25];53(3):288-97. Available from: </a:t>
            </a:r>
            <a:r>
              <a:rPr lang="en-CA" sz="20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content.ebscohost.com/cds/retrieve?content=AQICAHiylJ_bvOB56hI8UzTN6Ryruh7a0kiIBN_ANwtaWYjmxwHvne_y_JbNGZSZGhYfFYuNAAAA2zCB2AYJKoZIhvcNAQcGoIHKMIHHAgEAMIHBBgkqhkiG9w0BBwEwHgYJYIZIAWUDBAEuMBEEDDUfY66pAtduSTFqkQIBEICBkxbOaF2YO84D62B39krrgyKs3s66HM7qr5Zmt6Xg6pDzzmiWq2r7zN3ffFg9QATqfMmVI1da1eUOGEwlYbEulsOjduXLAXv1RcJ7xaUmUyWsEEO2eJ1MJktDtCGFA-TmyJ6QxPj32ku_7tQ5gbbTnIRY7L2T3MvWP8Xde12yirsnVEQlYrm_PEyyrBKY9CebZJi99w==</a:t>
            </a:r>
            <a:endParaRPr lang="en-CA" sz="20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8"/>
            </a:pPr>
            <a:endParaRPr lang="en-CA" sz="2000" kern="100" dirty="0">
              <a:solidFill>
                <a:srgbClr val="222222"/>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8"/>
            </a:pPr>
            <a:r>
              <a:rPr lang="en-CA" sz="2000" kern="100" dirty="0" err="1">
                <a:effectLst/>
                <a:latin typeface="Verdana" panose="020B0604030504040204" pitchFamily="34" charset="0"/>
                <a:ea typeface="Verdana" panose="020B0604030504040204" pitchFamily="34" charset="0"/>
                <a:cs typeface="Verdana" panose="020B0604030504040204" pitchFamily="34" charset="0"/>
              </a:rPr>
              <a:t>Naiktari</a:t>
            </a:r>
            <a:r>
              <a:rPr lang="en-CA" sz="2000" kern="100" dirty="0">
                <a:effectLst/>
                <a:latin typeface="Verdana" panose="020B0604030504040204" pitchFamily="34" charset="0"/>
                <a:ea typeface="Verdana" panose="020B0604030504040204" pitchFamily="34" charset="0"/>
                <a:cs typeface="Verdana" panose="020B0604030504040204" pitchFamily="34" charset="0"/>
              </a:rPr>
              <a:t> RS, Gaonkar P, Gaurav AN, </a:t>
            </a:r>
            <a:r>
              <a:rPr lang="en-CA" sz="2000" kern="100" dirty="0" err="1">
                <a:effectLst/>
                <a:latin typeface="Verdana" panose="020B0604030504040204" pitchFamily="34" charset="0"/>
                <a:ea typeface="Verdana" panose="020B0604030504040204" pitchFamily="34" charset="0"/>
                <a:cs typeface="Verdana" panose="020B0604030504040204" pitchFamily="34" charset="0"/>
              </a:rPr>
              <a:t>Khiste</a:t>
            </a:r>
            <a:r>
              <a:rPr lang="en-CA" sz="2000" kern="100" dirty="0">
                <a:effectLst/>
                <a:latin typeface="Verdana" panose="020B0604030504040204" pitchFamily="34" charset="0"/>
                <a:ea typeface="Verdana" panose="020B0604030504040204" pitchFamily="34" charset="0"/>
                <a:cs typeface="Verdana" panose="020B0604030504040204" pitchFamily="34" charset="0"/>
              </a:rPr>
              <a:t> SV. A randomized clinical trial to evaluate and compare the efficacy of </a:t>
            </a:r>
            <a:r>
              <a:rPr lang="en-CA" sz="2000" kern="100" dirty="0" err="1">
                <a:effectLst/>
                <a:latin typeface="Verdana" panose="020B0604030504040204" pitchFamily="34" charset="0"/>
                <a:ea typeface="Verdana" panose="020B0604030504040204" pitchFamily="34" charset="0"/>
                <a:cs typeface="Verdana" panose="020B0604030504040204" pitchFamily="34" charset="0"/>
              </a:rPr>
              <a:t>triphala</a:t>
            </a:r>
            <a:r>
              <a:rPr lang="en-CA" sz="2000" kern="100" dirty="0">
                <a:effectLst/>
                <a:latin typeface="Verdana" panose="020B0604030504040204" pitchFamily="34" charset="0"/>
                <a:ea typeface="Verdana" panose="020B0604030504040204" pitchFamily="34" charset="0"/>
                <a:cs typeface="Verdana" panose="020B0604030504040204" pitchFamily="34" charset="0"/>
              </a:rPr>
              <a:t> mouthwash with 0.2% chlorhexidine in hospitalized patients with periodontal diseases. J Periodontal Implant Sci [Internet]. 2014 Jun [cited 2024 Jun 28];44(3):134-40. Available from: </a:t>
            </a:r>
            <a:r>
              <a:rPr lang="en-CA" sz="20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https://jpis.org/DOIx.php?id=10.5051/jpis.2014.44.3.134</a:t>
            </a:r>
            <a:endParaRPr lang="en-CA" sz="20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endParaRPr lang="en-CA" sz="2800" dirty="0">
              <a:solidFill>
                <a:srgbClr val="222222"/>
              </a:solidFill>
              <a:effectLst/>
              <a:latin typeface="Verdana" panose="020B0604030504040204" pitchFamily="34" charset="0"/>
              <a:ea typeface="Verdana" panose="020B0604030504040204" pitchFamily="34" charset="0"/>
              <a:cs typeface="Verdana" panose="020B0604030504040204" pitchFamily="34" charset="0"/>
            </a:endParaRPr>
          </a:p>
          <a:p>
            <a:endParaRPr lang="en-CA" dirty="0">
              <a:solidFill>
                <a:srgbClr val="222222"/>
              </a:solidFill>
              <a:latin typeface="Verdana" panose="020B0604030504040204" pitchFamily="34" charset="0"/>
              <a:ea typeface="Verdana" panose="020B0604030504040204" pitchFamily="34" charset="0"/>
              <a:cs typeface="Verdana" panose="020B0604030504040204" pitchFamily="34" charset="0"/>
            </a:endParaRPr>
          </a:p>
          <a:p>
            <a:endParaRPr lang="en-CA" sz="2800" dirty="0">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145113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CEA45F-589B-F46D-83BC-560B12B74A9E}"/>
              </a:ext>
            </a:extLst>
          </p:cNvPr>
          <p:cNvSpPr>
            <a:spLocks noGrp="1"/>
          </p:cNvSpPr>
          <p:nvPr>
            <p:ph idx="1"/>
          </p:nvPr>
        </p:nvSpPr>
        <p:spPr>
          <a:xfrm>
            <a:off x="630827" y="463624"/>
            <a:ext cx="10930346" cy="5930751"/>
          </a:xfrm>
        </p:spPr>
        <p:txBody>
          <a:bodyPr>
            <a:normAutofit fontScale="92500" lnSpcReduction="10000"/>
          </a:bodyPr>
          <a:lstStyle/>
          <a:p>
            <a:pPr marL="514350" indent="-514350">
              <a:buFont typeface="+mj-lt"/>
              <a:buAutoNum type="arabicPeriod" startAt="10"/>
            </a:pPr>
            <a:r>
              <a:rPr lang="en-GB" sz="2400" dirty="0" err="1">
                <a:solidFill>
                  <a:srgbClr val="222222"/>
                </a:solidFill>
                <a:latin typeface="Verdana" panose="020B0604030504040204" pitchFamily="34" charset="0"/>
                <a:ea typeface="Verdana" panose="020B0604030504040204" pitchFamily="34" charset="0"/>
                <a:cs typeface="Verdana" panose="020B0604030504040204" pitchFamily="34" charset="0"/>
              </a:rPr>
              <a:t>Nordin</a:t>
            </a:r>
            <a:r>
              <a:rPr lang="en-GB" sz="2400" dirty="0">
                <a:solidFill>
                  <a:srgbClr val="222222"/>
                </a:solidFill>
                <a:latin typeface="Verdana" panose="020B0604030504040204" pitchFamily="34" charset="0"/>
                <a:ea typeface="Verdana" panose="020B0604030504040204" pitchFamily="34" charset="0"/>
                <a:cs typeface="Verdana" panose="020B0604030504040204" pitchFamily="34" charset="0"/>
              </a:rPr>
              <a:t> A, Saim AB, Ramli R, Hamid AA, Nasri NW, </a:t>
            </a:r>
            <a:r>
              <a:rPr lang="en-GB" sz="2400" dirty="0" err="1">
                <a:solidFill>
                  <a:srgbClr val="222222"/>
                </a:solidFill>
                <a:latin typeface="Verdana" panose="020B0604030504040204" pitchFamily="34" charset="0"/>
                <a:ea typeface="Verdana" panose="020B0604030504040204" pitchFamily="34" charset="0"/>
                <a:cs typeface="Verdana" panose="020B0604030504040204" pitchFamily="34" charset="0"/>
              </a:rPr>
              <a:t>Idrus</a:t>
            </a:r>
            <a:r>
              <a:rPr lang="en-GB" sz="2400" dirty="0">
                <a:solidFill>
                  <a:srgbClr val="222222"/>
                </a:solidFill>
                <a:latin typeface="Verdana" panose="020B0604030504040204" pitchFamily="34" charset="0"/>
                <a:ea typeface="Verdana" panose="020B0604030504040204" pitchFamily="34" charset="0"/>
                <a:cs typeface="Verdana" panose="020B0604030504040204" pitchFamily="34" charset="0"/>
              </a:rPr>
              <a:t> RB. Miswak and oral health: An evidence-based review. Saudi journal of biological sciences. 2020 Jul 1;27(7):1801-10. Available from: </a:t>
            </a:r>
            <a:r>
              <a:rPr lang="en-GB" sz="24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https://www.ncbi.nlm.nih.gov/pmc/articles/PMC7296476/</a:t>
            </a:r>
            <a:endParaRPr lang="en-GB" sz="24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0"/>
            </a:pPr>
            <a:endPar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0"/>
            </a:pPr>
            <a:r>
              <a:rPr lang="en-CA" sz="24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Pasupuleti</a:t>
            </a: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M, </a:t>
            </a:r>
            <a:r>
              <a:rPr lang="en-CA" sz="24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Nagate</a:t>
            </a: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R, </a:t>
            </a:r>
            <a:r>
              <a:rPr lang="en-CA" sz="24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Alqahtani</a:t>
            </a: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S, </a:t>
            </a:r>
            <a:r>
              <a:rPr lang="en-CA" sz="24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Penmetsa</a:t>
            </a: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G, </a:t>
            </a:r>
            <a:r>
              <a:rPr lang="en-CA" sz="2400" dirty="0" err="1">
                <a:solidFill>
                  <a:schemeClr val="tx1"/>
                </a:solidFill>
                <a:effectLst/>
                <a:latin typeface="Verdana" panose="020B0604030504040204" pitchFamily="34" charset="0"/>
                <a:ea typeface="Verdana" panose="020B0604030504040204" pitchFamily="34" charset="0"/>
                <a:cs typeface="Verdana" panose="020B0604030504040204" pitchFamily="34" charset="0"/>
              </a:rPr>
              <a:t>Gottumukkala</a:t>
            </a: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 S, Ramesh K. Role of medicinal herbs in periodontal therapy: A systematic review. J Int Soc Prev Community Dent [Internet]. 2023 Jan [Cited 2024 Jul 2];13(1):9-16. Available from: </a:t>
            </a:r>
            <a:r>
              <a:rPr lang="en-CA" sz="24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https://journals.lww.com/jpcd/fulltext/2023/01000/role_of_medicinal_herbs_in_periodontal_therapy__a.2.aspx</a:t>
            </a:r>
            <a:endParaRPr lang="en-CA" sz="24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0"/>
            </a:pPr>
            <a:endParaRPr lang="en-CA" sz="24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0"/>
            </a:pPr>
            <a:r>
              <a:rPr lang="en-CA" sz="24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Rani N, Singla RK, Narwal S, Tanushree, Kumar N, Rahman MM. Medicinal plants used as an alternative to treat gingivitis and periodontitis [Internet]. Evid Based Complement Alternat Med [Internet]; 2022 Sep 6 [cited 2024 Jul 2];1-14. Available from:</a:t>
            </a:r>
            <a:r>
              <a:rPr lang="en-CA" sz="2400" dirty="0">
                <a:solidFill>
                  <a:schemeClr val="tx1"/>
                </a:solidFill>
                <a:latin typeface="Verdana" panose="020B0604030504040204" pitchFamily="34" charset="0"/>
                <a:ea typeface="Verdana" panose="020B0604030504040204" pitchFamily="34" charset="0"/>
                <a:cs typeface="Verdana" panose="020B0604030504040204" pitchFamily="34" charset="0"/>
              </a:rPr>
              <a:t> </a:t>
            </a:r>
            <a:r>
              <a:rPr lang="en-CA" sz="24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hlinkClick r:id="rId4">
                  <a:extLst>
                    <a:ext uri="{A12FA001-AC4F-418D-AE19-62706E023703}">
                      <ahyp:hlinkClr xmlns:ahyp="http://schemas.microsoft.com/office/drawing/2018/hyperlinkcolor" val="tx"/>
                    </a:ext>
                  </a:extLst>
                </a:hlinkClick>
              </a:rPr>
              <a:t>https://www.ncbi.nlm.nih.gov/pmc/articles/PMC10630018/</a:t>
            </a:r>
            <a:endParaRPr lang="en-CA" sz="24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957566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2520EA-A1E9-45B6-C8B0-D6CA63B2458A}"/>
              </a:ext>
            </a:extLst>
          </p:cNvPr>
          <p:cNvSpPr>
            <a:spLocks noGrp="1"/>
          </p:cNvSpPr>
          <p:nvPr>
            <p:ph idx="1"/>
          </p:nvPr>
        </p:nvSpPr>
        <p:spPr>
          <a:xfrm>
            <a:off x="636814" y="685800"/>
            <a:ext cx="11136086" cy="5491163"/>
          </a:xfrm>
        </p:spPr>
        <p:txBody>
          <a:bodyPr>
            <a:normAutofit fontScale="92500" lnSpcReduction="20000"/>
          </a:bodyPr>
          <a:lstStyle/>
          <a:p>
            <a:pPr marL="514350" indent="-514350">
              <a:buFont typeface="+mj-lt"/>
              <a:buAutoNum type="arabicPeriod" startAt="13"/>
            </a:pPr>
            <a:r>
              <a:rPr lang="en-CA" sz="2600" kern="100" dirty="0">
                <a:effectLst/>
                <a:latin typeface="Verdana" panose="020B0604030504040204" pitchFamily="34" charset="0"/>
                <a:ea typeface="Verdana" panose="020B0604030504040204" pitchFamily="34" charset="0"/>
                <a:cs typeface="Verdana" panose="020B0604030504040204" pitchFamily="34" charset="0"/>
              </a:rPr>
              <a:t>Sharma S,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Sogi</a:t>
            </a:r>
            <a:r>
              <a:rPr lang="en-CA" sz="2600" kern="100" dirty="0">
                <a:effectLst/>
                <a:latin typeface="Verdana" panose="020B0604030504040204" pitchFamily="34" charset="0"/>
                <a:ea typeface="Verdana" panose="020B0604030504040204" pitchFamily="34" charset="0"/>
                <a:cs typeface="Verdana" panose="020B0604030504040204" pitchFamily="34" charset="0"/>
              </a:rPr>
              <a:t> GM, Saini V, Chakraborty T, Sudan J. Effect of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liquoric</a:t>
            </a:r>
            <a:r>
              <a:rPr lang="en-CA" sz="2600" kern="100" dirty="0">
                <a:effectLst/>
                <a:latin typeface="Verdana" panose="020B0604030504040204" pitchFamily="34" charset="0"/>
                <a:ea typeface="Verdana" panose="020B0604030504040204" pitchFamily="34" charset="0"/>
                <a:cs typeface="Verdana" panose="020B0604030504040204" pitchFamily="34" charset="0"/>
              </a:rPr>
              <a:t> (root extract) mouth rinse on dental plaque and gingivitis – A randomized controlled clinical trial. J Indian Soc.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Periodontol</a:t>
            </a:r>
            <a:r>
              <a:rPr lang="en-CA" sz="2600" kern="100" dirty="0">
                <a:effectLst/>
                <a:latin typeface="Verdana" panose="020B0604030504040204" pitchFamily="34" charset="0"/>
                <a:ea typeface="Verdana" panose="020B0604030504040204" pitchFamily="34" charset="0"/>
                <a:cs typeface="Verdana" panose="020B0604030504040204" pitchFamily="34" charset="0"/>
              </a:rPr>
              <a:t> [Internet]. 2022 Jan [cited 2024 Jun 28];26(1):51-7. Available from: </a:t>
            </a:r>
            <a:r>
              <a:rPr lang="en-CA" sz="26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https://journals.lww.com/jisp/fulltext/2022/26010/effect_of_liquorice__root_extract__mouth_rinse_on.11.aspx</a:t>
            </a:r>
            <a:endParaRPr lang="en-CA" sz="26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3"/>
            </a:pPr>
            <a:endPar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3"/>
            </a:pPr>
            <a:r>
              <a:rPr lang="en-CA" sz="2600" kern="100" dirty="0">
                <a:effectLst/>
                <a:latin typeface="Verdana" panose="020B0604030504040204" pitchFamily="34" charset="0"/>
                <a:ea typeface="Verdana" panose="020B0604030504040204" pitchFamily="34" charset="0"/>
                <a:cs typeface="Verdana" panose="020B0604030504040204" pitchFamily="34" charset="0"/>
              </a:rPr>
              <a:t>Singh HP, Muzammil, Sathish G, Babu KN, Vinod KS, Rao HP. Comparative study to evaluate the effectiveness of aloe vera and metronidazole in adjunct to scaling and root planning in periodontitis patients.</a:t>
            </a:r>
            <a:r>
              <a:rPr lang="en-CA" sz="2600" kern="100" dirty="0">
                <a:solidFill>
                  <a:srgbClr val="000000"/>
                </a:solidFill>
                <a:effectLst/>
                <a:latin typeface="Verdana" panose="020B0604030504040204" pitchFamily="34" charset="0"/>
                <a:ea typeface="Verdana" panose="020B0604030504040204" pitchFamily="34" charset="0"/>
                <a:cs typeface="Verdana" panose="020B0604030504040204" pitchFamily="34" charset="0"/>
              </a:rPr>
              <a:t> J. int. oral health [Internet]. 2016 Mar [cited 2024 Jun 21];8(3);374-7. Available from: </a:t>
            </a:r>
            <a:r>
              <a:rPr lang="en-CA" sz="2600" u="sng"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https://www.researchgate.net/publication/301204855_Original_Research_Comparative_Study_to_Evaluate_the_Effectiveness_of_Aloe_vera_and_Metronidazole_in_Adjunct_to_Scaling_and_Root_Planing_in_Periodontitis_Patients</a:t>
            </a:r>
            <a:endPar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265172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CD0A4-5BF8-BD3C-8350-8C5AB4DE42EA}"/>
              </a:ext>
            </a:extLst>
          </p:cNvPr>
          <p:cNvSpPr>
            <a:spLocks noGrp="1"/>
          </p:cNvSpPr>
          <p:nvPr>
            <p:ph type="title"/>
          </p:nvPr>
        </p:nvSpPr>
        <p:spPr>
          <a:xfrm>
            <a:off x="838199" y="295836"/>
            <a:ext cx="10515600" cy="962492"/>
          </a:xfrm>
        </p:spPr>
        <p:txBody>
          <a:bodyPr>
            <a:normAutofit/>
          </a:bodyPr>
          <a:lstStyle/>
          <a:p>
            <a:pPr algn="ctr"/>
            <a:r>
              <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rPr>
              <a:t>OUTLINE</a:t>
            </a:r>
          </a:p>
        </p:txBody>
      </p:sp>
      <p:graphicFrame>
        <p:nvGraphicFramePr>
          <p:cNvPr id="6" name="Content Placeholder 5">
            <a:extLst>
              <a:ext uri="{FF2B5EF4-FFF2-40B4-BE49-F238E27FC236}">
                <a16:creationId xmlns:a16="http://schemas.microsoft.com/office/drawing/2014/main" id="{CB1B8A6C-1009-0A1D-E780-26EA886258C9}"/>
              </a:ext>
            </a:extLst>
          </p:cNvPr>
          <p:cNvGraphicFramePr>
            <a:graphicFrameLocks noGrp="1"/>
          </p:cNvGraphicFramePr>
          <p:nvPr>
            <p:ph idx="1"/>
            <p:extLst>
              <p:ext uri="{D42A27DB-BD31-4B8C-83A1-F6EECF244321}">
                <p14:modId xmlns:p14="http://schemas.microsoft.com/office/powerpoint/2010/main" val="18329950"/>
              </p:ext>
            </p:extLst>
          </p:nvPr>
        </p:nvGraphicFramePr>
        <p:xfrm>
          <a:off x="553570" y="1027673"/>
          <a:ext cx="10896599" cy="5830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611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58A3B8-E846-94CA-2593-5FED560798CC}"/>
              </a:ext>
            </a:extLst>
          </p:cNvPr>
          <p:cNvSpPr>
            <a:spLocks noGrp="1"/>
          </p:cNvSpPr>
          <p:nvPr>
            <p:ph idx="1"/>
          </p:nvPr>
        </p:nvSpPr>
        <p:spPr>
          <a:xfrm>
            <a:off x="538843" y="604157"/>
            <a:ext cx="11136086" cy="5572806"/>
          </a:xfrm>
        </p:spPr>
        <p:txBody>
          <a:bodyPr>
            <a:normAutofit fontScale="92500" lnSpcReduction="10000"/>
          </a:bodyPr>
          <a:lstStyle/>
          <a:p>
            <a:pPr marL="514350" indent="-514350">
              <a:buFont typeface="+mj-lt"/>
              <a:buAutoNum type="arabicPeriod" startAt="15"/>
            </a:pPr>
            <a:r>
              <a:rPr lang="en-CA" sz="2600" kern="100" dirty="0" err="1">
                <a:effectLst/>
                <a:latin typeface="Verdana" panose="020B0604030504040204" pitchFamily="34" charset="0"/>
                <a:ea typeface="Verdana" panose="020B0604030504040204" pitchFamily="34" charset="0"/>
                <a:cs typeface="Verdana" panose="020B0604030504040204" pitchFamily="34" charset="0"/>
              </a:rPr>
              <a:t>Sravya</a:t>
            </a:r>
            <a:r>
              <a:rPr lang="en-CA" sz="2600" kern="100" dirty="0">
                <a:effectLst/>
                <a:latin typeface="Verdana" panose="020B0604030504040204" pitchFamily="34" charset="0"/>
                <a:ea typeface="Verdana" panose="020B0604030504040204" pitchFamily="34" charset="0"/>
                <a:cs typeface="Verdana" panose="020B0604030504040204" pitchFamily="34" charset="0"/>
              </a:rPr>
              <a:t> MN,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Koduganti</a:t>
            </a:r>
            <a:r>
              <a:rPr lang="en-CA" sz="2600" kern="100" dirty="0">
                <a:effectLst/>
                <a:latin typeface="Verdana" panose="020B0604030504040204" pitchFamily="34" charset="0"/>
                <a:ea typeface="Verdana" panose="020B0604030504040204" pitchFamily="34" charset="0"/>
                <a:cs typeface="Verdana" panose="020B0604030504040204" pitchFamily="34" charset="0"/>
              </a:rPr>
              <a:t> RR, Panthula VR, Surya PJ,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Gireddy</a:t>
            </a:r>
            <a:r>
              <a:rPr lang="en-CA" sz="2600" kern="100" dirty="0">
                <a:effectLst/>
                <a:latin typeface="Verdana" panose="020B0604030504040204" pitchFamily="34" charset="0"/>
                <a:ea typeface="Verdana" panose="020B0604030504040204" pitchFamily="34" charset="0"/>
                <a:cs typeface="Verdana" panose="020B0604030504040204" pitchFamily="34" charset="0"/>
              </a:rPr>
              <a:t> H,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Dasari</a:t>
            </a:r>
            <a:r>
              <a:rPr lang="en-CA" sz="2600" kern="100" dirty="0">
                <a:effectLst/>
                <a:latin typeface="Verdana" panose="020B0604030504040204" pitchFamily="34" charset="0"/>
                <a:ea typeface="Verdana" panose="020B0604030504040204" pitchFamily="34" charset="0"/>
                <a:cs typeface="Verdana" panose="020B0604030504040204" pitchFamily="34" charset="0"/>
              </a:rPr>
              <a:t> R, Ambati M. Efficacy of an herbal antioxidant as an adjunct to nonsurgical periodontal therapy on procalcitonin levels in smokers with chronic periodontitis. J Indian Soc.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Periodontol</a:t>
            </a:r>
            <a:r>
              <a:rPr lang="en-CA" sz="2600" kern="100" dirty="0">
                <a:effectLst/>
                <a:latin typeface="Verdana" panose="020B0604030504040204" pitchFamily="34" charset="0"/>
                <a:ea typeface="Verdana" panose="020B0604030504040204" pitchFamily="34" charset="0"/>
                <a:cs typeface="Verdana" panose="020B0604030504040204" pitchFamily="34" charset="0"/>
              </a:rPr>
              <a:t> [Internet]. 2019 Sep 1 [cited 2024 Jun 28];23(5):430-5. Available from: </a:t>
            </a:r>
            <a:r>
              <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2">
                  <a:extLst>
                    <a:ext uri="{A12FA001-AC4F-418D-AE19-62706E023703}">
                      <ahyp:hlinkClr xmlns:ahyp="http://schemas.microsoft.com/office/drawing/2018/hyperlinkcolor" val="tx"/>
                    </a:ext>
                  </a:extLst>
                </a:hlinkClick>
              </a:rPr>
              <a:t>https://journals.lww.com/jisp/fulltext/2019/23050/efficacy_of_an_herbal_antioxidant_as_an_adjunct_to.9.aspx</a:t>
            </a:r>
            <a:endParaRPr lang="en-CA" sz="26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5"/>
            </a:pPr>
            <a:endPar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startAt="15"/>
            </a:pPr>
            <a:r>
              <a:rPr lang="en-CA" sz="2600" kern="100" dirty="0" err="1">
                <a:effectLst/>
                <a:latin typeface="Verdana" panose="020B0604030504040204" pitchFamily="34" charset="0"/>
                <a:ea typeface="Verdana" panose="020B0604030504040204" pitchFamily="34" charset="0"/>
                <a:cs typeface="Verdana" panose="020B0604030504040204" pitchFamily="34" charset="0"/>
              </a:rPr>
              <a:t>Suchetha</a:t>
            </a:r>
            <a:r>
              <a:rPr lang="en-CA" sz="2600" kern="100" dirty="0">
                <a:effectLst/>
                <a:latin typeface="Verdana" panose="020B0604030504040204" pitchFamily="34" charset="0"/>
                <a:ea typeface="Verdana" panose="020B0604030504040204" pitchFamily="34" charset="0"/>
                <a:cs typeface="Verdana" panose="020B0604030504040204" pitchFamily="34" charset="0"/>
              </a:rPr>
              <a:t> A,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Bharwani</a:t>
            </a:r>
            <a:r>
              <a:rPr lang="en-CA" sz="2600" kern="100" dirty="0">
                <a:effectLst/>
                <a:latin typeface="Verdana" panose="020B0604030504040204" pitchFamily="34" charset="0"/>
                <a:ea typeface="Verdana" panose="020B0604030504040204" pitchFamily="34" charset="0"/>
                <a:cs typeface="Verdana" panose="020B0604030504040204" pitchFamily="34" charset="0"/>
              </a:rPr>
              <a:t> AG. Efficacy of a commercially available multi-herbal formulation in periodontal therapy. J Indian Soc. </a:t>
            </a:r>
            <a:r>
              <a:rPr lang="en-CA" sz="2600" kern="100" dirty="0" err="1">
                <a:effectLst/>
                <a:latin typeface="Verdana" panose="020B0604030504040204" pitchFamily="34" charset="0"/>
                <a:ea typeface="Verdana" panose="020B0604030504040204" pitchFamily="34" charset="0"/>
                <a:cs typeface="Verdana" panose="020B0604030504040204" pitchFamily="34" charset="0"/>
              </a:rPr>
              <a:t>Periodontol</a:t>
            </a:r>
            <a:r>
              <a:rPr lang="en-CA" sz="2600" kern="100" dirty="0">
                <a:effectLst/>
                <a:latin typeface="Verdana" panose="020B0604030504040204" pitchFamily="34" charset="0"/>
                <a:ea typeface="Verdana" panose="020B0604030504040204" pitchFamily="34" charset="0"/>
                <a:cs typeface="Verdana" panose="020B0604030504040204" pitchFamily="34" charset="0"/>
              </a:rPr>
              <a:t> [Internet]. 2013 Mar 1 [cited 2024 Jun 28];17(2):193-7. Available from: </a:t>
            </a:r>
            <a:r>
              <a:rPr lang="en-CA" sz="2600" kern="100" dirty="0">
                <a:solidFill>
                  <a:schemeClr val="accent2">
                    <a:lumMod val="75000"/>
                  </a:schemeClr>
                </a:solidFill>
                <a:effectLst/>
                <a:latin typeface="Verdana" panose="020B0604030504040204" pitchFamily="34" charset="0"/>
                <a:ea typeface="Verdana" panose="020B0604030504040204" pitchFamily="34" charset="0"/>
                <a:cs typeface="Verdana" panose="020B0604030504040204" pitchFamily="34" charset="0"/>
                <a:hlinkClick r:id="rId3">
                  <a:extLst>
                    <a:ext uri="{A12FA001-AC4F-418D-AE19-62706E023703}">
                      <ahyp:hlinkClr xmlns:ahyp="http://schemas.microsoft.com/office/drawing/2018/hyperlinkcolor" val="tx"/>
                    </a:ext>
                  </a:extLst>
                </a:hlinkClick>
              </a:rPr>
              <a:t>https://journals.lww.com/jisp/fulltext/2013/17020/Efficacy_of_a_commercially_available_multi_herbal.10.aspx</a:t>
            </a:r>
            <a:endParaRPr lang="en-CA" sz="2600" kern="100" dirty="0">
              <a:solidFill>
                <a:schemeClr val="accent2">
                  <a:lumMod val="7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34739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C3F14-165B-B3A4-5D8A-4F50ED6D104F}"/>
              </a:ext>
            </a:extLst>
          </p:cNvPr>
          <p:cNvSpPr>
            <a:spLocks noGrp="1"/>
          </p:cNvSpPr>
          <p:nvPr>
            <p:ph type="title"/>
          </p:nvPr>
        </p:nvSpPr>
        <p:spPr>
          <a:xfrm>
            <a:off x="1797666" y="757457"/>
            <a:ext cx="8596668" cy="1320800"/>
          </a:xfrm>
        </p:spPr>
        <p:txBody>
          <a:bodyPr>
            <a:normAutofit/>
          </a:bodyPr>
          <a:lstStyle/>
          <a:p>
            <a:pPr algn="ctr"/>
            <a:r>
              <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rPr>
              <a:t>INTRODUCTION</a:t>
            </a:r>
          </a:p>
        </p:txBody>
      </p:sp>
      <p:sp>
        <p:nvSpPr>
          <p:cNvPr id="3" name="Content Placeholder 2">
            <a:extLst>
              <a:ext uri="{FF2B5EF4-FFF2-40B4-BE49-F238E27FC236}">
                <a16:creationId xmlns:a16="http://schemas.microsoft.com/office/drawing/2014/main" id="{3CD137A8-3B2E-4B29-1A0F-5FD3AD5994C3}"/>
              </a:ext>
            </a:extLst>
          </p:cNvPr>
          <p:cNvSpPr>
            <a:spLocks noGrp="1"/>
          </p:cNvSpPr>
          <p:nvPr>
            <p:ph idx="1"/>
          </p:nvPr>
        </p:nvSpPr>
        <p:spPr>
          <a:xfrm>
            <a:off x="838200" y="1088805"/>
            <a:ext cx="10515600" cy="4351338"/>
          </a:xfrm>
        </p:spPr>
        <p:txBody>
          <a:bodyPr/>
          <a:lstStyle/>
          <a:p>
            <a:pPr marL="0" indent="0" algn="ctr">
              <a:buNone/>
            </a:pPr>
            <a:endParaRPr lang="en-CA" sz="2800" dirty="0">
              <a:solidFill>
                <a:srgbClr val="1C1C1C"/>
              </a:solidFill>
              <a:effectLst/>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CA" sz="2800" dirty="0">
              <a:solidFill>
                <a:srgbClr val="1C1C1C"/>
              </a:solidFill>
              <a:effectLst/>
              <a:latin typeface="Verdana" panose="020B0604030504040204" pitchFamily="34" charset="0"/>
              <a:ea typeface="Verdana" panose="020B0604030504040204" pitchFamily="34" charset="0"/>
              <a:cs typeface="Verdana" panose="020B0604030504040204" pitchFamily="34" charset="0"/>
            </a:endParaRPr>
          </a:p>
          <a:p>
            <a:r>
              <a:rPr lang="en-CA" sz="2800" dirty="0">
                <a:solidFill>
                  <a:srgbClr val="1C1C1C"/>
                </a:solidFill>
                <a:effectLst/>
                <a:latin typeface="Verdana" panose="020B0604030504040204" pitchFamily="34" charset="0"/>
                <a:ea typeface="Verdana" panose="020B0604030504040204" pitchFamily="34" charset="0"/>
                <a:cs typeface="Verdana" panose="020B0604030504040204" pitchFamily="34" charset="0"/>
              </a:rPr>
              <a:t>Periodontal disease is a chronic inflammatory condition that affects the tissues supporting the teeth</a:t>
            </a:r>
            <a:r>
              <a:rPr lang="en-CA" sz="2800" baseline="-25000" dirty="0">
                <a:solidFill>
                  <a:srgbClr val="1C1C1C"/>
                </a:solidFill>
                <a:effectLst/>
                <a:latin typeface="Verdana" panose="020B0604030504040204" pitchFamily="34" charset="0"/>
                <a:ea typeface="Verdana" panose="020B0604030504040204" pitchFamily="34" charset="0"/>
                <a:cs typeface="Verdana" panose="020B0604030504040204" pitchFamily="34" charset="0"/>
              </a:rPr>
              <a:t>3</a:t>
            </a:r>
          </a:p>
          <a:p>
            <a:r>
              <a:rPr lang="en-CA" sz="2800" dirty="0">
                <a:solidFill>
                  <a:srgbClr val="1C1C1C"/>
                </a:solidFill>
                <a:latin typeface="Verdana" panose="020B0604030504040204" pitchFamily="34" charset="0"/>
                <a:ea typeface="Verdana" panose="020B0604030504040204" pitchFamily="34" charset="0"/>
                <a:cs typeface="Verdana" panose="020B0604030504040204" pitchFamily="34" charset="0"/>
              </a:rPr>
              <a:t>One of the major causes of tooth loss</a:t>
            </a:r>
            <a:r>
              <a:rPr lang="en-CA" sz="2800" baseline="-25000" dirty="0">
                <a:solidFill>
                  <a:srgbClr val="1C1C1C"/>
                </a:solidFill>
                <a:latin typeface="Verdana" panose="020B0604030504040204" pitchFamily="34" charset="0"/>
                <a:ea typeface="Verdana" panose="020B0604030504040204" pitchFamily="34" charset="0"/>
                <a:cs typeface="Verdana" panose="020B0604030504040204" pitchFamily="34" charset="0"/>
              </a:rPr>
              <a:t>3</a:t>
            </a:r>
          </a:p>
          <a:p>
            <a:r>
              <a:rPr lang="en-CA" sz="2800" dirty="0">
                <a:latin typeface="Verdana" panose="020B0604030504040204" pitchFamily="34" charset="0"/>
                <a:ea typeface="Verdana" panose="020B0604030504040204" pitchFamily="34" charset="0"/>
                <a:cs typeface="Verdana" panose="020B0604030504040204" pitchFamily="34" charset="0"/>
              </a:rPr>
              <a:t>Various herbs present an alternative to allopathic medicines, as the properties of herbal medicines help in the management of periodontal disease</a:t>
            </a:r>
            <a:r>
              <a:rPr lang="en-CA" sz="2800" baseline="-25000" dirty="0">
                <a:latin typeface="Verdana" panose="020B0604030504040204" pitchFamily="34" charset="0"/>
                <a:ea typeface="Verdana" panose="020B0604030504040204" pitchFamily="34" charset="0"/>
                <a:cs typeface="Verdana" panose="020B0604030504040204" pitchFamily="34" charset="0"/>
              </a:rPr>
              <a:t>3,8</a:t>
            </a:r>
            <a:endParaRPr lang="en-US" sz="2800" baseline="-25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8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spTree>
    <p:extLst>
      <p:ext uri="{BB962C8B-B14F-4D97-AF65-F5344CB8AC3E}">
        <p14:creationId xmlns:p14="http://schemas.microsoft.com/office/powerpoint/2010/main" val="17927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EB35-49A8-C8E8-9079-77F26D55B731}"/>
              </a:ext>
            </a:extLst>
          </p:cNvPr>
          <p:cNvSpPr>
            <a:spLocks noGrp="1"/>
          </p:cNvSpPr>
          <p:nvPr>
            <p:ph type="title"/>
          </p:nvPr>
        </p:nvSpPr>
        <p:spPr>
          <a:xfrm>
            <a:off x="1797666" y="515470"/>
            <a:ext cx="8596668" cy="1320800"/>
          </a:xfrm>
        </p:spPr>
        <p:txBody>
          <a:bodyPr/>
          <a:lstStyle/>
          <a:p>
            <a:pPr algn="ctr"/>
            <a:r>
              <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rPr>
              <a:t>Herbs in Periodontal Disease</a:t>
            </a:r>
            <a:br>
              <a:rPr lang="en-US" b="1" dirty="0">
                <a:latin typeface="Verdana" panose="020B0604030504040204" pitchFamily="34" charset="0"/>
                <a:ea typeface="Verdana" panose="020B0604030504040204" pitchFamily="34" charset="0"/>
                <a:cs typeface="Verdana" panose="020B0604030504040204" pitchFamily="34" charset="0"/>
              </a:rPr>
            </a:br>
            <a:endParaRPr lang="en-US" dirty="0"/>
          </a:p>
        </p:txBody>
      </p:sp>
      <p:graphicFrame>
        <p:nvGraphicFramePr>
          <p:cNvPr id="14" name="Content Placeholder 13">
            <a:extLst>
              <a:ext uri="{FF2B5EF4-FFF2-40B4-BE49-F238E27FC236}">
                <a16:creationId xmlns:a16="http://schemas.microsoft.com/office/drawing/2014/main" id="{B2181255-C5E2-A72B-B5CD-B25F0CA9A749}"/>
              </a:ext>
            </a:extLst>
          </p:cNvPr>
          <p:cNvGraphicFramePr>
            <a:graphicFrameLocks noGrp="1"/>
          </p:cNvGraphicFramePr>
          <p:nvPr>
            <p:ph idx="1"/>
            <p:extLst>
              <p:ext uri="{D42A27DB-BD31-4B8C-83A1-F6EECF244321}">
                <p14:modId xmlns:p14="http://schemas.microsoft.com/office/powerpoint/2010/main" val="3679375642"/>
              </p:ext>
            </p:extLst>
          </p:nvPr>
        </p:nvGraphicFramePr>
        <p:xfrm>
          <a:off x="838200" y="151066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185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5110B-13BA-DE6A-25CD-28D46E4D927C}"/>
              </a:ext>
            </a:extLst>
          </p:cNvPr>
          <p:cNvSpPr>
            <a:spLocks noGrp="1"/>
          </p:cNvSpPr>
          <p:nvPr>
            <p:ph type="title"/>
          </p:nvPr>
        </p:nvSpPr>
        <p:spPr>
          <a:xfrm>
            <a:off x="838200" y="314325"/>
            <a:ext cx="10515600" cy="1325563"/>
          </a:xfrm>
        </p:spPr>
        <p:txBody>
          <a:bodyPr>
            <a:normAutofit/>
          </a:bodyPr>
          <a:lstStyle/>
          <a:p>
            <a:pPr algn="ctr"/>
            <a:r>
              <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rPr>
              <a:t>Herbs in Periodontal Disease</a:t>
            </a:r>
            <a:br>
              <a:rPr lang="en-US" b="1" dirty="0">
                <a:latin typeface="Verdana" panose="020B0604030504040204" pitchFamily="34" charset="0"/>
                <a:ea typeface="Verdana" panose="020B0604030504040204" pitchFamily="34" charset="0"/>
                <a:cs typeface="Verdana" panose="020B0604030504040204" pitchFamily="34" charset="0"/>
              </a:rPr>
            </a:br>
            <a:endParaRPr lang="en-US" dirty="0"/>
          </a:p>
        </p:txBody>
      </p:sp>
      <p:graphicFrame>
        <p:nvGraphicFramePr>
          <p:cNvPr id="4" name="Content Placeholder 13">
            <a:extLst>
              <a:ext uri="{FF2B5EF4-FFF2-40B4-BE49-F238E27FC236}">
                <a16:creationId xmlns:a16="http://schemas.microsoft.com/office/drawing/2014/main" id="{EBD69372-5FA0-0D4F-3E8B-127AD6270B2B}"/>
              </a:ext>
            </a:extLst>
          </p:cNvPr>
          <p:cNvGraphicFramePr>
            <a:graphicFrameLocks noGrp="1"/>
          </p:cNvGraphicFramePr>
          <p:nvPr>
            <p:ph idx="1"/>
            <p:extLst>
              <p:ext uri="{D42A27DB-BD31-4B8C-83A1-F6EECF244321}">
                <p14:modId xmlns:p14="http://schemas.microsoft.com/office/powerpoint/2010/main" val="2113221105"/>
              </p:ext>
            </p:extLst>
          </p:nvPr>
        </p:nvGraphicFramePr>
        <p:xfrm>
          <a:off x="838200" y="16398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B3E3625B-2DF5-5D40-B452-E33E98C1AA52}"/>
              </a:ext>
            </a:extLst>
          </p:cNvPr>
          <p:cNvSpPr txBox="1"/>
          <p:nvPr/>
        </p:nvSpPr>
        <p:spPr>
          <a:xfrm>
            <a:off x="934720" y="772160"/>
            <a:ext cx="184731" cy="369332"/>
          </a:xfrm>
          <a:prstGeom prst="rect">
            <a:avLst/>
          </a:prstGeom>
          <a:noFill/>
        </p:spPr>
        <p:txBody>
          <a:bodyPr wrap="none" rtlCol="0">
            <a:spAutoFit/>
          </a:bodyPr>
          <a:lstStyle/>
          <a:p>
            <a:endParaRPr lang="en-US" dirty="0"/>
          </a:p>
        </p:txBody>
      </p:sp>
      <p:sp>
        <p:nvSpPr>
          <p:cNvPr id="5" name="TextBox 4">
            <a:extLst>
              <a:ext uri="{FF2B5EF4-FFF2-40B4-BE49-F238E27FC236}">
                <a16:creationId xmlns:a16="http://schemas.microsoft.com/office/drawing/2014/main" id="{98630E80-CBD3-6EFA-56BC-199877BDA64C}"/>
              </a:ext>
            </a:extLst>
          </p:cNvPr>
          <p:cNvSpPr txBox="1"/>
          <p:nvPr/>
        </p:nvSpPr>
        <p:spPr>
          <a:xfrm>
            <a:off x="406400" y="640080"/>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45158F52-0260-1C6F-8273-067BD02C6797}"/>
              </a:ext>
            </a:extLst>
          </p:cNvPr>
          <p:cNvSpPr txBox="1"/>
          <p:nvPr/>
        </p:nvSpPr>
        <p:spPr>
          <a:xfrm>
            <a:off x="528320" y="2275840"/>
            <a:ext cx="184731" cy="369332"/>
          </a:xfrm>
          <a:prstGeom prst="rect">
            <a:avLst/>
          </a:prstGeom>
          <a:noFill/>
        </p:spPr>
        <p:txBody>
          <a:bodyPr wrap="none" rtlCol="0">
            <a:spAutoFit/>
          </a:bodyPr>
          <a:lstStyle/>
          <a:p>
            <a:endParaRPr lang="en-US"/>
          </a:p>
        </p:txBody>
      </p:sp>
      <p:sp>
        <p:nvSpPr>
          <p:cNvPr id="7" name="TextBox 6">
            <a:extLst>
              <a:ext uri="{FF2B5EF4-FFF2-40B4-BE49-F238E27FC236}">
                <a16:creationId xmlns:a16="http://schemas.microsoft.com/office/drawing/2014/main" id="{04E12BD7-B8C1-32D9-1F2B-C678FE35D96A}"/>
              </a:ext>
            </a:extLst>
          </p:cNvPr>
          <p:cNvSpPr txBox="1"/>
          <p:nvPr/>
        </p:nvSpPr>
        <p:spPr>
          <a:xfrm>
            <a:off x="568960" y="663448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427986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4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789CE-FD53-78EA-AF76-B1DB78EEC19F}"/>
              </a:ext>
            </a:extLst>
          </p:cNvPr>
          <p:cNvSpPr>
            <a:spLocks noGrp="1"/>
          </p:cNvSpPr>
          <p:nvPr>
            <p:ph type="title"/>
          </p:nvPr>
        </p:nvSpPr>
        <p:spPr>
          <a:xfrm>
            <a:off x="495299" y="242512"/>
            <a:ext cx="11201400" cy="1325563"/>
          </a:xfrm>
        </p:spPr>
        <p:txBody>
          <a:bodyPr>
            <a:normAutofit/>
          </a:bodyPr>
          <a:lstStyle/>
          <a:p>
            <a:pPr algn="ctr"/>
            <a:r>
              <a:rPr lang="en-US" sz="2800" b="1" dirty="0">
                <a:solidFill>
                  <a:schemeClr val="tx1"/>
                </a:solidFill>
                <a:latin typeface="Verdana" panose="020B0604030504040204" pitchFamily="34" charset="0"/>
                <a:ea typeface="Verdana" panose="020B0604030504040204" pitchFamily="34" charset="0"/>
                <a:cs typeface="Verdana" panose="020B0604030504040204" pitchFamily="34" charset="0"/>
              </a:rPr>
              <a:t>Herbal medicine preferred over Allopathic medication</a:t>
            </a:r>
            <a:endParaRPr lang="en-US" sz="2800" b="1" dirty="0"/>
          </a:p>
        </p:txBody>
      </p:sp>
      <p:graphicFrame>
        <p:nvGraphicFramePr>
          <p:cNvPr id="4" name="Content Placeholder 3">
            <a:extLst>
              <a:ext uri="{FF2B5EF4-FFF2-40B4-BE49-F238E27FC236}">
                <a16:creationId xmlns:a16="http://schemas.microsoft.com/office/drawing/2014/main" id="{8910E64A-E623-026C-8DE2-9EDC8E3B3699}"/>
              </a:ext>
            </a:extLst>
          </p:cNvPr>
          <p:cNvGraphicFramePr>
            <a:graphicFrameLocks noGrp="1"/>
          </p:cNvGraphicFramePr>
          <p:nvPr>
            <p:ph idx="1"/>
            <p:extLst>
              <p:ext uri="{D42A27DB-BD31-4B8C-83A1-F6EECF244321}">
                <p14:modId xmlns:p14="http://schemas.microsoft.com/office/powerpoint/2010/main" val="4163895120"/>
              </p:ext>
            </p:extLst>
          </p:nvPr>
        </p:nvGraphicFramePr>
        <p:xfrm>
          <a:off x="838200" y="1825625"/>
          <a:ext cx="10515600"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5">
            <a:extLst>
              <a:ext uri="{FF2B5EF4-FFF2-40B4-BE49-F238E27FC236}">
                <a16:creationId xmlns:a16="http://schemas.microsoft.com/office/drawing/2014/main" id="{2037E1B1-EECB-FEE7-3808-0A931AB30E8E}"/>
              </a:ext>
            </a:extLst>
          </p:cNvPr>
          <p:cNvGraphicFramePr>
            <a:graphicFrameLocks/>
          </p:cNvGraphicFramePr>
          <p:nvPr>
            <p:extLst>
              <p:ext uri="{D42A27DB-BD31-4B8C-83A1-F6EECF244321}">
                <p14:modId xmlns:p14="http://schemas.microsoft.com/office/powerpoint/2010/main" val="1101380956"/>
              </p:ext>
            </p:extLst>
          </p:nvPr>
        </p:nvGraphicFramePr>
        <p:xfrm>
          <a:off x="0" y="1102659"/>
          <a:ext cx="12191999" cy="564776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06265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AAA41-5EE3-989D-669D-E831A34ED75B}"/>
              </a:ext>
            </a:extLst>
          </p:cNvPr>
          <p:cNvSpPr>
            <a:spLocks noGrp="1"/>
          </p:cNvSpPr>
          <p:nvPr>
            <p:ph type="title"/>
          </p:nvPr>
        </p:nvSpPr>
        <p:spPr>
          <a:xfrm>
            <a:off x="520700" y="385445"/>
            <a:ext cx="11150600" cy="1325563"/>
          </a:xfrm>
        </p:spPr>
        <p:txBody>
          <a:bodyPr>
            <a:normAutofit/>
          </a:bodyPr>
          <a:lstStyle/>
          <a:p>
            <a:pPr algn="ctr"/>
            <a:r>
              <a:rPr lang="en-US" sz="2800" b="1" dirty="0">
                <a:solidFill>
                  <a:schemeClr val="tx1"/>
                </a:solidFill>
                <a:latin typeface="Verdana" panose="020B0604030504040204" pitchFamily="34" charset="0"/>
                <a:ea typeface="Verdana" panose="020B0604030504040204" pitchFamily="34" charset="0"/>
                <a:cs typeface="Verdana" panose="020B0604030504040204" pitchFamily="34" charset="0"/>
              </a:rPr>
              <a:t>Herbal medicine preferred over Allopathic medication</a:t>
            </a:r>
            <a:endParaRPr lang="en-US" sz="2800" b="1" dirty="0"/>
          </a:p>
        </p:txBody>
      </p:sp>
      <p:graphicFrame>
        <p:nvGraphicFramePr>
          <p:cNvPr id="4" name="Content Placeholder 4">
            <a:extLst>
              <a:ext uri="{FF2B5EF4-FFF2-40B4-BE49-F238E27FC236}">
                <a16:creationId xmlns:a16="http://schemas.microsoft.com/office/drawing/2014/main" id="{3DBB9166-3623-E1F4-0D05-62954AA0E154}"/>
              </a:ext>
            </a:extLst>
          </p:cNvPr>
          <p:cNvGraphicFramePr>
            <a:graphicFrameLocks noGrp="1"/>
          </p:cNvGraphicFramePr>
          <p:nvPr>
            <p:ph idx="1"/>
            <p:extLst>
              <p:ext uri="{D42A27DB-BD31-4B8C-83A1-F6EECF244321}">
                <p14:modId xmlns:p14="http://schemas.microsoft.com/office/powerpoint/2010/main" val="2632622538"/>
              </p:ext>
            </p:extLst>
          </p:nvPr>
        </p:nvGraphicFramePr>
        <p:xfrm>
          <a:off x="838200" y="1371600"/>
          <a:ext cx="10515600" cy="5100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826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36C9A-70E7-2901-0355-7FF34E5A0654}"/>
              </a:ext>
            </a:extLst>
          </p:cNvPr>
          <p:cNvSpPr>
            <a:spLocks noGrp="1"/>
          </p:cNvSpPr>
          <p:nvPr>
            <p:ph type="title"/>
          </p:nvPr>
        </p:nvSpPr>
        <p:spPr>
          <a:xfrm>
            <a:off x="511539" y="329361"/>
            <a:ext cx="11168921" cy="823595"/>
          </a:xfrm>
        </p:spPr>
        <p:txBody>
          <a:bodyPr>
            <a:noAutofit/>
          </a:bodyPr>
          <a:lstStyle/>
          <a:p>
            <a:pPr algn="ctr"/>
            <a:r>
              <a:rPr lang="en-US" sz="2800" b="1" dirty="0">
                <a:solidFill>
                  <a:schemeClr val="tx2"/>
                </a:solidFill>
                <a:latin typeface="Verdana" panose="020B0604030504040204" pitchFamily="34" charset="0"/>
                <a:ea typeface="Verdana" panose="020B0604030504040204" pitchFamily="34" charset="0"/>
                <a:cs typeface="Verdana" panose="020B0604030504040204" pitchFamily="34" charset="0"/>
              </a:rPr>
              <a:t>Herbal medicine preferred over Allopathic medication</a:t>
            </a:r>
          </a:p>
        </p:txBody>
      </p:sp>
      <p:graphicFrame>
        <p:nvGraphicFramePr>
          <p:cNvPr id="4" name="Content Placeholder 3">
            <a:extLst>
              <a:ext uri="{FF2B5EF4-FFF2-40B4-BE49-F238E27FC236}">
                <a16:creationId xmlns:a16="http://schemas.microsoft.com/office/drawing/2014/main" id="{67386FC4-98B9-E0E7-6079-6CC2385C3380}"/>
              </a:ext>
            </a:extLst>
          </p:cNvPr>
          <p:cNvGraphicFramePr>
            <a:graphicFrameLocks noGrp="1"/>
          </p:cNvGraphicFramePr>
          <p:nvPr>
            <p:ph idx="1"/>
            <p:extLst>
              <p:ext uri="{D42A27DB-BD31-4B8C-83A1-F6EECF244321}">
                <p14:modId xmlns:p14="http://schemas.microsoft.com/office/powerpoint/2010/main" val="1985485699"/>
              </p:ext>
            </p:extLst>
          </p:nvPr>
        </p:nvGraphicFramePr>
        <p:xfrm>
          <a:off x="709146" y="1398495"/>
          <a:ext cx="10773708" cy="4928209"/>
        </p:xfrm>
        <a:graphic>
          <a:graphicData uri="http://schemas.openxmlformats.org/drawingml/2006/table">
            <a:tbl>
              <a:tblPr firstRow="1" bandRow="1">
                <a:tableStyleId>{5C22544A-7EE6-4342-B048-85BDC9FD1C3A}</a:tableStyleId>
              </a:tblPr>
              <a:tblGrid>
                <a:gridCol w="5396597">
                  <a:extLst>
                    <a:ext uri="{9D8B030D-6E8A-4147-A177-3AD203B41FA5}">
                      <a16:colId xmlns:a16="http://schemas.microsoft.com/office/drawing/2014/main" val="2449163782"/>
                    </a:ext>
                  </a:extLst>
                </a:gridCol>
                <a:gridCol w="5377111">
                  <a:extLst>
                    <a:ext uri="{9D8B030D-6E8A-4147-A177-3AD203B41FA5}">
                      <a16:colId xmlns:a16="http://schemas.microsoft.com/office/drawing/2014/main" val="2887022123"/>
                    </a:ext>
                  </a:extLst>
                </a:gridCol>
              </a:tblGrid>
              <a:tr h="785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tx2"/>
                          </a:solidFill>
                          <a:latin typeface="Verdana" panose="020B0604030504040204" pitchFamily="34" charset="0"/>
                          <a:ea typeface="Verdana" panose="020B0604030504040204" pitchFamily="34" charset="0"/>
                          <a:cs typeface="Verdana" panose="020B0604030504040204" pitchFamily="34" charset="0"/>
                        </a:rPr>
                        <a:t>Allopathic</a:t>
                      </a:r>
                    </a:p>
                    <a:p>
                      <a:endParaRPr lang="en-US" dirty="0"/>
                    </a:p>
                  </a:txBody>
                  <a:tcPr>
                    <a:solidFill>
                      <a:schemeClr val="accent1">
                        <a:alpha val="55034"/>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tx2"/>
                          </a:solidFill>
                          <a:latin typeface="Verdana" panose="020B0604030504040204" pitchFamily="34" charset="0"/>
                          <a:ea typeface="Verdana" panose="020B0604030504040204" pitchFamily="34" charset="0"/>
                          <a:cs typeface="Verdana" panose="020B0604030504040204" pitchFamily="34" charset="0"/>
                        </a:rPr>
                        <a:t>Herbal </a:t>
                      </a:r>
                    </a:p>
                    <a:p>
                      <a:endParaRPr lang="en-US" dirty="0"/>
                    </a:p>
                  </a:txBody>
                  <a:tcPr>
                    <a:solidFill>
                      <a:schemeClr val="accent1">
                        <a:alpha val="55034"/>
                      </a:schemeClr>
                    </a:solidFill>
                  </a:tcPr>
                </a:tc>
                <a:extLst>
                  <a:ext uri="{0D108BD9-81ED-4DB2-BD59-A6C34878D82A}">
                    <a16:rowId xmlns:a16="http://schemas.microsoft.com/office/drawing/2014/main" val="3002467114"/>
                  </a:ext>
                </a:extLst>
              </a:tr>
              <a:tr h="4135729">
                <a:tc>
                  <a:txBody>
                    <a:bodyPr/>
                    <a:lstStyle/>
                    <a:p>
                      <a:pPr marL="457200" indent="-457200">
                        <a:buFont typeface="Arial" panose="020B0604020202020204" pitchFamily="34" charset="0"/>
                        <a:buChar char="•"/>
                      </a:pPr>
                      <a:r>
                        <a:rPr lang="en-CA" sz="2400" dirty="0" err="1">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Porphyromonas</a:t>
                      </a:r>
                      <a:r>
                        <a:rPr lang="en-CA" sz="24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 </a:t>
                      </a:r>
                      <a:r>
                        <a:rPr lang="en-CA" sz="2400" dirty="0" err="1">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gingivalis</a:t>
                      </a:r>
                      <a:r>
                        <a:rPr lang="en-CA" sz="24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 is resistant to allopathic medication</a:t>
                      </a:r>
                      <a:r>
                        <a:rPr lang="en-CA" sz="2400" baseline="-250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11</a:t>
                      </a:r>
                      <a:endParaRPr lang="en-US" sz="2400" baseline="-250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pPr marL="457200" indent="-457200">
                        <a:buFont typeface="Arial" panose="020B0604020202020204" pitchFamily="34" charset="0"/>
                        <a:buChar char="•"/>
                      </a:pPr>
                      <a:r>
                        <a:rPr lang="en-US" sz="2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Chlorhexidine causes tooth staining and an unpleasant taste</a:t>
                      </a:r>
                      <a:r>
                        <a:rPr lang="en-US" sz="2400" baseline="-250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3,11</a:t>
                      </a:r>
                    </a:p>
                    <a:p>
                      <a:pPr marL="457200" indent="-457200">
                        <a:buFont typeface="Arial" panose="020B0604020202020204" pitchFamily="34" charset="0"/>
                        <a:buChar char="•"/>
                      </a:pPr>
                      <a:r>
                        <a:rPr lang="en-US" sz="2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Metronidazole gel has systemic drug reactions like diarrhea, nausea &amp; pseudomembranous colitis</a:t>
                      </a:r>
                      <a:r>
                        <a:rPr lang="en-US" sz="2400" baseline="-250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14</a:t>
                      </a:r>
                      <a:r>
                        <a:rPr lang="en-US" sz="24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 </a:t>
                      </a:r>
                      <a:endParaRPr lang="en-US" sz="2400" dirty="0">
                        <a:latin typeface="Verdana" panose="020B0604030504040204" pitchFamily="34" charset="0"/>
                        <a:ea typeface="Verdana" panose="020B0604030504040204" pitchFamily="34" charset="0"/>
                        <a:cs typeface="Verdana" panose="020B0604030504040204" pitchFamily="34" charset="0"/>
                      </a:endParaRPr>
                    </a:p>
                    <a:p>
                      <a:endParaRPr lang="en-US" dirty="0"/>
                    </a:p>
                  </a:txBody>
                  <a:tcPr>
                    <a:solidFill>
                      <a:schemeClr val="accent1">
                        <a:tint val="40000"/>
                        <a:alpha val="55034"/>
                      </a:schemeClr>
                    </a:solidFill>
                  </a:tcPr>
                </a:tc>
                <a:tc>
                  <a:txBody>
                    <a:bodyPr/>
                    <a:lstStyle/>
                    <a:p>
                      <a:pPr marL="457200" indent="-457200">
                        <a:buFont typeface="Arial" panose="020B0604020202020204" pitchFamily="34" charset="0"/>
                        <a:buChar char="•"/>
                      </a:pPr>
                      <a:r>
                        <a:rPr lang="en-CA" sz="24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Cymbopogon </a:t>
                      </a:r>
                      <a:r>
                        <a:rPr lang="en-CA" sz="2400" dirty="0" err="1">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citratus</a:t>
                      </a:r>
                      <a:r>
                        <a:rPr lang="en-CA" sz="24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 , also known as lemongrass, is effective</a:t>
                      </a:r>
                      <a:r>
                        <a:rPr lang="en-CA" sz="2400" baseline="-25000" dirty="0">
                          <a:solidFill>
                            <a:schemeClr val="tx1">
                              <a:lumMod val="95000"/>
                              <a:lumOff val="5000"/>
                            </a:schemeClr>
                          </a:solidFill>
                          <a:effectLst/>
                          <a:latin typeface="Verdana" panose="020B0604030504040204" pitchFamily="34" charset="0"/>
                          <a:ea typeface="Verdana" panose="020B0604030504040204" pitchFamily="34" charset="0"/>
                          <a:cs typeface="Verdana" panose="020B0604030504040204" pitchFamily="34" charset="0"/>
                        </a:rPr>
                        <a:t>4</a:t>
                      </a:r>
                    </a:p>
                    <a:p>
                      <a:pPr marL="457200" indent="-457200">
                        <a:buFont typeface="Arial" panose="020B0604020202020204" pitchFamily="34" charset="0"/>
                        <a:buChar char="•"/>
                      </a:pPr>
                      <a:r>
                        <a:rPr lang="en-US" sz="2400" dirty="0" err="1">
                          <a:latin typeface="Verdana" panose="020B0604030504040204" pitchFamily="34" charset="0"/>
                          <a:ea typeface="Verdana" panose="020B0604030504040204" pitchFamily="34" charset="0"/>
                          <a:cs typeface="Verdana" panose="020B0604030504040204" pitchFamily="34" charset="0"/>
                        </a:rPr>
                        <a:t>Triphala</a:t>
                      </a:r>
                      <a:r>
                        <a:rPr lang="en-US" sz="2400" dirty="0">
                          <a:latin typeface="Verdana" panose="020B0604030504040204" pitchFamily="34" charset="0"/>
                          <a:ea typeface="Verdana" panose="020B0604030504040204" pitchFamily="34" charset="0"/>
                          <a:cs typeface="Verdana" panose="020B0604030504040204" pitchFamily="34" charset="0"/>
                        </a:rPr>
                        <a:t> mouthwash has little to no side effect</a:t>
                      </a:r>
                      <a:r>
                        <a:rPr lang="en-US" sz="2400" baseline="-25000" dirty="0">
                          <a:latin typeface="Verdana" panose="020B0604030504040204" pitchFamily="34" charset="0"/>
                          <a:ea typeface="Verdana" panose="020B0604030504040204" pitchFamily="34" charset="0"/>
                          <a:cs typeface="Verdana" panose="020B0604030504040204" pitchFamily="34" charset="0"/>
                        </a:rPr>
                        <a:t>9</a:t>
                      </a:r>
                    </a:p>
                    <a:p>
                      <a:pPr marL="457200" indent="-457200">
                        <a:buFont typeface="Arial" panose="020B0604020202020204" pitchFamily="34" charset="0"/>
                        <a:buChar char="•"/>
                      </a:pPr>
                      <a:endParaRPr lang="en-US" sz="2400" dirty="0">
                        <a:latin typeface="Verdana" panose="020B0604030504040204" pitchFamily="34" charset="0"/>
                        <a:ea typeface="Verdana" panose="020B0604030504040204" pitchFamily="34" charset="0"/>
                        <a:cs typeface="Verdana" panose="020B0604030504040204" pitchFamily="34" charset="0"/>
                      </a:endParaRPr>
                    </a:p>
                    <a:p>
                      <a:pPr marL="457200" indent="-457200">
                        <a:buFont typeface="Arial" panose="020B0604020202020204" pitchFamily="34" charset="0"/>
                        <a:buChar char="•"/>
                      </a:pPr>
                      <a:r>
                        <a:rPr lang="en-US" sz="2400" dirty="0" err="1">
                          <a:latin typeface="Verdana" panose="020B0604030504040204" pitchFamily="34" charset="0"/>
                          <a:ea typeface="Verdana" panose="020B0604030504040204" pitchFamily="34" charset="0"/>
                          <a:cs typeface="Verdana" panose="020B0604030504040204" pitchFamily="34" charset="0"/>
                        </a:rPr>
                        <a:t>Guduchi</a:t>
                      </a:r>
                      <a:r>
                        <a:rPr lang="en-US" sz="2400" dirty="0">
                          <a:latin typeface="Verdana" panose="020B0604030504040204" pitchFamily="34" charset="0"/>
                          <a:ea typeface="Verdana" panose="020B0604030504040204" pitchFamily="34" charset="0"/>
                          <a:cs typeface="Verdana" panose="020B0604030504040204" pitchFamily="34" charset="0"/>
                        </a:rPr>
                        <a:t> gel has no reaction</a:t>
                      </a:r>
                      <a:r>
                        <a:rPr lang="en-US" sz="2400" baseline="-25000" dirty="0">
                          <a:latin typeface="Verdana" panose="020B0604030504040204" pitchFamily="34" charset="0"/>
                          <a:ea typeface="Verdana" panose="020B0604030504040204" pitchFamily="34" charset="0"/>
                          <a:cs typeface="Verdana" panose="020B0604030504040204" pitchFamily="34" charset="0"/>
                        </a:rPr>
                        <a:t>5</a:t>
                      </a:r>
                      <a:r>
                        <a:rPr lang="en-US" sz="2400" dirty="0">
                          <a:latin typeface="Verdana" panose="020B0604030504040204" pitchFamily="34" charset="0"/>
                          <a:ea typeface="Verdana" panose="020B0604030504040204" pitchFamily="34" charset="0"/>
                          <a:cs typeface="Verdana" panose="020B0604030504040204" pitchFamily="34" charset="0"/>
                        </a:rPr>
                        <a:t> </a:t>
                      </a:r>
                    </a:p>
                    <a:p>
                      <a:endParaRPr lang="en-US" dirty="0"/>
                    </a:p>
                  </a:txBody>
                  <a:tcPr>
                    <a:solidFill>
                      <a:schemeClr val="accent1">
                        <a:tint val="40000"/>
                        <a:alpha val="55034"/>
                      </a:schemeClr>
                    </a:solidFill>
                  </a:tcPr>
                </a:tc>
                <a:extLst>
                  <a:ext uri="{0D108BD9-81ED-4DB2-BD59-A6C34878D82A}">
                    <a16:rowId xmlns:a16="http://schemas.microsoft.com/office/drawing/2014/main" val="3369458399"/>
                  </a:ext>
                </a:extLst>
              </a:tr>
            </a:tbl>
          </a:graphicData>
        </a:graphic>
      </p:graphicFrame>
    </p:spTree>
    <p:extLst>
      <p:ext uri="{BB962C8B-B14F-4D97-AF65-F5344CB8AC3E}">
        <p14:creationId xmlns:p14="http://schemas.microsoft.com/office/powerpoint/2010/main" val="318640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73C4-3CF9-2314-756C-EB9B93269B2B}"/>
              </a:ext>
            </a:extLst>
          </p:cNvPr>
          <p:cNvSpPr>
            <a:spLocks noGrp="1"/>
          </p:cNvSpPr>
          <p:nvPr>
            <p:ph type="title"/>
          </p:nvPr>
        </p:nvSpPr>
        <p:spPr>
          <a:xfrm>
            <a:off x="636457" y="564630"/>
            <a:ext cx="10919085" cy="1320800"/>
          </a:xfrm>
        </p:spPr>
        <p:txBody>
          <a:bodyPr>
            <a:normAutofit/>
          </a:bodyPr>
          <a:lstStyle/>
          <a:p>
            <a:pPr algn="ctr"/>
            <a:r>
              <a:rPr lang="en-US" sz="2800" b="1"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Herbal medicine preferred over Allopathic medication</a:t>
            </a:r>
            <a:endParaRPr lang="en-US" sz="2800" b="1" dirty="0"/>
          </a:p>
        </p:txBody>
      </p:sp>
      <p:sp>
        <p:nvSpPr>
          <p:cNvPr id="3" name="Content Placeholder 2">
            <a:extLst>
              <a:ext uri="{FF2B5EF4-FFF2-40B4-BE49-F238E27FC236}">
                <a16:creationId xmlns:a16="http://schemas.microsoft.com/office/drawing/2014/main" id="{4E658B82-4347-B6CE-CBBD-F714CB5B83E1}"/>
              </a:ext>
            </a:extLst>
          </p:cNvPr>
          <p:cNvSpPr>
            <a:spLocks noGrp="1"/>
          </p:cNvSpPr>
          <p:nvPr>
            <p:ph idx="1"/>
          </p:nvPr>
        </p:nvSpPr>
        <p:spPr>
          <a:xfrm>
            <a:off x="1088280" y="889271"/>
            <a:ext cx="9321801" cy="2949558"/>
          </a:xfrm>
        </p:spPr>
        <p:txBody>
          <a:bodyPr>
            <a:normAutofit/>
          </a:bodyPr>
          <a:lstStyle/>
          <a:p>
            <a:pPr marL="0" indent="0">
              <a:buNone/>
            </a:pPr>
            <a:endParaRPr lang="en-US" sz="2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r>
              <a:rPr lang="en-US" sz="2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Out of 500,000 plant species worldwide, approximately 2000 have curative properties</a:t>
            </a:r>
            <a:r>
              <a:rPr lang="en-US" sz="2800" baseline="-250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1</a:t>
            </a:r>
          </a:p>
          <a:p>
            <a:pPr marL="0" indent="0">
              <a:buNone/>
            </a:pPr>
            <a:endParaRPr lang="en-US" sz="2800"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p>
        </p:txBody>
      </p:sp>
      <p:graphicFrame>
        <p:nvGraphicFramePr>
          <p:cNvPr id="7" name="Diagram 6">
            <a:extLst>
              <a:ext uri="{FF2B5EF4-FFF2-40B4-BE49-F238E27FC236}">
                <a16:creationId xmlns:a16="http://schemas.microsoft.com/office/drawing/2014/main" id="{745753C9-2234-7059-2396-66A44589289F}"/>
              </a:ext>
            </a:extLst>
          </p:cNvPr>
          <p:cNvGraphicFramePr/>
          <p:nvPr>
            <p:extLst>
              <p:ext uri="{D42A27DB-BD31-4B8C-83A1-F6EECF244321}">
                <p14:modId xmlns:p14="http://schemas.microsoft.com/office/powerpoint/2010/main" val="1201050530"/>
              </p:ext>
            </p:extLst>
          </p:nvPr>
        </p:nvGraphicFramePr>
        <p:xfrm>
          <a:off x="1589879" y="2548479"/>
          <a:ext cx="9012239" cy="4333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757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Graphic spid="7" grpId="0">
        <p:bldAsOne/>
      </p:bldGraphic>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{424880C1-0F47-2A45-B56C-310B92F89C1D}tf10001060</Template>
  <TotalTime>3458</TotalTime>
  <Words>1836</Words>
  <Application>Microsoft Macintosh PowerPoint</Application>
  <PresentationFormat>Widescreen</PresentationFormat>
  <Paragraphs>120</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Trebuchet MS</vt:lpstr>
      <vt:lpstr>Verdana</vt:lpstr>
      <vt:lpstr>Wingdings 3</vt:lpstr>
      <vt:lpstr>Facet</vt:lpstr>
      <vt:lpstr>Use of Herbal Supplements in Periodontal Disease Management  </vt:lpstr>
      <vt:lpstr>OUTLINE</vt:lpstr>
      <vt:lpstr>INTRODUCTION</vt:lpstr>
      <vt:lpstr>Herbs in Periodontal Disease </vt:lpstr>
      <vt:lpstr>Herbs in Periodontal Disease </vt:lpstr>
      <vt:lpstr>Herbal medicine preferred over Allopathic medication</vt:lpstr>
      <vt:lpstr>Herbal medicine preferred over Allopathic medication</vt:lpstr>
      <vt:lpstr>Herbal medicine preferred over Allopathic medication</vt:lpstr>
      <vt:lpstr>Herbal medicine preferred over Allopathic medication</vt:lpstr>
      <vt:lpstr>BIOLOGICAL PROPERTIES</vt:lpstr>
      <vt:lpstr>BIOLOGICAL PROPERTIES</vt:lpstr>
      <vt:lpstr>CONCLUSION </vt:lpstr>
      <vt:lpstr>Questions </vt:lpstr>
      <vt:lpstr>LITERATURE CITED</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Twinkle Kathiriya (DH 0424)</cp:lastModifiedBy>
  <cp:revision>41</cp:revision>
  <dcterms:created xsi:type="dcterms:W3CDTF">2024-07-05T01:11:41Z</dcterms:created>
  <dcterms:modified xsi:type="dcterms:W3CDTF">2024-07-13T02:15:45Z</dcterms:modified>
</cp:coreProperties>
</file>